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97"/>
  </p:handoutMasterIdLst>
  <p:sldIdLst>
    <p:sldId id="256" r:id="rId2"/>
    <p:sldId id="284" r:id="rId3"/>
    <p:sldId id="257" r:id="rId4"/>
    <p:sldId id="270" r:id="rId5"/>
    <p:sldId id="258" r:id="rId6"/>
    <p:sldId id="259" r:id="rId7"/>
    <p:sldId id="351" r:id="rId8"/>
    <p:sldId id="260" r:id="rId9"/>
    <p:sldId id="261" r:id="rId10"/>
    <p:sldId id="343" r:id="rId11"/>
    <p:sldId id="350" r:id="rId12"/>
    <p:sldId id="265" r:id="rId13"/>
    <p:sldId id="262" r:id="rId14"/>
    <p:sldId id="263" r:id="rId15"/>
    <p:sldId id="349" r:id="rId16"/>
    <p:sldId id="264" r:id="rId17"/>
    <p:sldId id="266" r:id="rId18"/>
    <p:sldId id="267" r:id="rId19"/>
    <p:sldId id="274" r:id="rId20"/>
    <p:sldId id="268" r:id="rId21"/>
    <p:sldId id="271" r:id="rId22"/>
    <p:sldId id="352" r:id="rId23"/>
    <p:sldId id="273" r:id="rId24"/>
    <p:sldId id="269" r:id="rId25"/>
    <p:sldId id="275" r:id="rId26"/>
    <p:sldId id="282" r:id="rId27"/>
    <p:sldId id="283" r:id="rId28"/>
    <p:sldId id="278" r:id="rId29"/>
    <p:sldId id="279" r:id="rId30"/>
    <p:sldId id="280" r:id="rId31"/>
    <p:sldId id="345" r:id="rId32"/>
    <p:sldId id="344" r:id="rId33"/>
    <p:sldId id="281" r:id="rId34"/>
    <p:sldId id="285" r:id="rId35"/>
    <p:sldId id="346" r:id="rId36"/>
    <p:sldId id="286" r:id="rId37"/>
    <p:sldId id="287" r:id="rId38"/>
    <p:sldId id="288" r:id="rId39"/>
    <p:sldId id="293" r:id="rId40"/>
    <p:sldId id="289" r:id="rId41"/>
    <p:sldId id="290" r:id="rId42"/>
    <p:sldId id="291" r:id="rId43"/>
    <p:sldId id="292" r:id="rId44"/>
    <p:sldId id="294" r:id="rId45"/>
    <p:sldId id="300" r:id="rId46"/>
    <p:sldId id="299" r:id="rId47"/>
    <p:sldId id="348" r:id="rId48"/>
    <p:sldId id="347" r:id="rId49"/>
    <p:sldId id="295" r:id="rId50"/>
    <p:sldId id="296" r:id="rId51"/>
    <p:sldId id="297" r:id="rId52"/>
    <p:sldId id="298" r:id="rId53"/>
    <p:sldId id="301" r:id="rId54"/>
    <p:sldId id="302" r:id="rId55"/>
    <p:sldId id="304" r:id="rId56"/>
    <p:sldId id="303" r:id="rId57"/>
    <p:sldId id="305" r:id="rId58"/>
    <p:sldId id="306" r:id="rId59"/>
    <p:sldId id="307" r:id="rId60"/>
    <p:sldId id="308" r:id="rId61"/>
    <p:sldId id="309" r:id="rId62"/>
    <p:sldId id="310" r:id="rId63"/>
    <p:sldId id="314" r:id="rId64"/>
    <p:sldId id="312" r:id="rId65"/>
    <p:sldId id="313" r:id="rId66"/>
    <p:sldId id="325" r:id="rId67"/>
    <p:sldId id="324" r:id="rId68"/>
    <p:sldId id="318" r:id="rId69"/>
    <p:sldId id="353" r:id="rId70"/>
    <p:sldId id="321" r:id="rId71"/>
    <p:sldId id="322" r:id="rId72"/>
    <p:sldId id="315" r:id="rId73"/>
    <p:sldId id="323" r:id="rId74"/>
    <p:sldId id="316" r:id="rId75"/>
    <p:sldId id="311" r:id="rId76"/>
    <p:sldId id="354" r:id="rId77"/>
    <p:sldId id="319" r:id="rId78"/>
    <p:sldId id="329" r:id="rId79"/>
    <p:sldId id="320" r:id="rId80"/>
    <p:sldId id="326" r:id="rId81"/>
    <p:sldId id="327" r:id="rId82"/>
    <p:sldId id="330" r:id="rId83"/>
    <p:sldId id="331" r:id="rId84"/>
    <p:sldId id="328" r:id="rId85"/>
    <p:sldId id="332" r:id="rId86"/>
    <p:sldId id="334" r:id="rId87"/>
    <p:sldId id="333" r:id="rId88"/>
    <p:sldId id="335" r:id="rId89"/>
    <p:sldId id="336" r:id="rId90"/>
    <p:sldId id="337" r:id="rId91"/>
    <p:sldId id="341" r:id="rId92"/>
    <p:sldId id="338" r:id="rId93"/>
    <p:sldId id="339" r:id="rId94"/>
    <p:sldId id="340" r:id="rId95"/>
    <p:sldId id="342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2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7A96-3D53-4312-B384-C782D55F448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46A53-A647-4831-BCA8-8D0F7994A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89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9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9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8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895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33895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3895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0FB57FF4-6197-42DB-BFD6-6D4743E88B8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1A28A7E-FA5C-4F04-A9D3-477415BB47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Kolkhoznits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Hammer_and_sickle.sv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File:General_George_C._Marshall,_official_military_photo,_1946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commons/b/bc/Map_of_Warsaw_Pact_countries.p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0/02/Cold_war_europe_military_alliances_map_en.p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hyperlink" Target="http://upload.wikimedia.org/wikipedia/commons/7/78/People's_Republic_of_China_(orthographic_projection)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1958_%E8%BE%B2%E6%A5%AD%E5%A4%A7%E8%BA%8D%E9%80%B2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en.wikipedia.org/wiki/File:Mao_Zedong_portrait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en.wikipedia.org/wiki/File:DuckandCov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en.wikipedia.org/wiki/File:Radiation_warning_symbol.sv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en.wikipedia.org/wiki/File:Bert2.p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en/c/cf/Huac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//upload.wikimedia.org/wikipedia/commons/6/68/Anticommunist_Literature_1950s.tif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en/3/31/Hollywood10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pload.wikimedia.org/wikipedia/commons/0/07/Warkorea_American_Soldiers.jp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en.wikipedia.org/wiki/File:KoreanWarFallenSoldier1.jp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0/0d/Potsdam_conference_1945-6.jp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829761"/>
          </a:xfrm>
        </p:spPr>
        <p:txBody>
          <a:bodyPr/>
          <a:lstStyle/>
          <a:p>
            <a:r>
              <a:rPr lang="en-US" dirty="0" smtClean="0"/>
              <a:t>COLD WAR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blog.usni.org/wp-content/uploads/2010/04/Cold-War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82327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ron%20Curtain%20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481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238875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ww.allrussias.com/images/legacy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-37072"/>
            <a:ext cx="4114800" cy="689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39825"/>
          </a:xfrm>
        </p:spPr>
        <p:txBody>
          <a:bodyPr/>
          <a:lstStyle/>
          <a:p>
            <a:r>
              <a:rPr lang="en-US" dirty="0" smtClean="0"/>
              <a:t>Cominform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30725"/>
          </a:xfrm>
        </p:spPr>
        <p:txBody>
          <a:bodyPr/>
          <a:lstStyle/>
          <a:p>
            <a:r>
              <a:rPr lang="en-US" dirty="0" smtClean="0"/>
              <a:t>Soviets establish this to direct Communist parties throughout the world</a:t>
            </a:r>
          </a:p>
          <a:p>
            <a:endParaRPr lang="en-US" dirty="0" smtClean="0"/>
          </a:p>
          <a:p>
            <a:r>
              <a:rPr lang="en-US" dirty="0" smtClean="0"/>
              <a:t>Churchill calls on America to keep any more countries from falling into Soviet grasp</a:t>
            </a:r>
          </a:p>
          <a:p>
            <a:pPr lvl="1"/>
            <a:endParaRPr lang="en-US" dirty="0"/>
          </a:p>
        </p:txBody>
      </p:sp>
      <p:pic>
        <p:nvPicPr>
          <p:cNvPr id="15362" name="Picture 2" descr="http://www.culture24.org.uk/asset_arena/4/46/17644/v0_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38600"/>
            <a:ext cx="2381250" cy="2371726"/>
          </a:xfrm>
          <a:prstGeom prst="rect">
            <a:avLst/>
          </a:prstGeom>
          <a:noFill/>
        </p:spPr>
      </p:pic>
      <p:pic>
        <p:nvPicPr>
          <p:cNvPr id="15364" name="Picture 4" descr="http://t1.gstatic.com/images?q=tbn:ANd9GcToL3kcZZC7FzDNt8sJBYDOxgchLtQJyz0IqKP6zDePY3b6SjwM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2031797" cy="2514600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hQSERUUEhQVFRQWFRgVFBUXGBgWFhcYFRYYFRUXGBgXGyceFxklGRgXIC8gIycpLCwsGB4xNTAqNSYrLCkBCQoKDgwOGg8PGCkcHBwsKSwpKikpKSkpKSkpKSkpKSkpKSkpKSkpKSkpKSkpKSwpLCkpKSwpLCwpLCkpKSwpKf/AABEIAOcA2gMBIgACEQEDEQH/xAAcAAABBQEBAQAAAAAAAAAAAAAGAgMEBQcBAAj/xABCEAACAQIEBAQDBgQEBQMFAAABAhEAAwQSITEFBkFREyJhcTKBkQcUQqGxwSNS0fBiouHxM0NygpIWU2MVF5Oy0v/EABgBAAMBAQAAAAAAAAAAAAAAAAABAgME/8QAIhEAAgICAwACAwEAAAAAAAAAAAECERIhAzFBEyIyUXFh/9oADAMBAAIRAxEAPwDQMtdFuu5KUoNdZiJKUybAmpFIZaVgMPZFN+CO1SclcCVVioaGHrz2KkBdKSRTsKGBYrhw1SQKUFpZUFEb7qIrhQCpLimhh/WjL9hQ0FHaui0KeWxXVt0WOhr7sK793E09XQtFsKG/uwrhwtPxS4pWwoiDCivDC1Myjek0ZMKIn3b0row/pUmaSXotsKGRh/Sui16Us3K4z0bChl1rqCvF6UpFDAZvJIpgWnqyj0pkzSUgomFq5mrjL702aQ2LzU2zUmuFKYhYNJz+tJC0lrZpiHM9Jz02bZpQtUwPB6Vnry2hSvDFGhlNj+KlbjZrq2rSASYzOWInbooka+lD+I55u20DApftGQLoHhnMNMpXaZ16aVZ8f4U7C8AdLoUqCdnGmX/pI2oQ4Vwy5ZdlVnTN8SH4YAggxInU6wdB8q5pycZG0VaLL/1/fu6WhbtiJLGTHWJMaxPSpuDxOJdsyXFdWAjzj5/CajWuVwqAMyEEZsmobWSuo31jWrHCYYIS8ggkB+yxoNh7VjLkbLUV6exf3yxlZHFyczEH4e4E/X6UrE8zXbalyJIgFAIgaeaZJI1q9s4IyNZjXLGmu/1P60JcycPCG54ilUuEhSpIhgsrr11nTqaS5H1Y5RS2TeTeabt/EPbuMGWCVA1ywd83b09aMPE7UFfZpwsW7LXdC1xioI/lQx8pMmjILrXbBaOZvY8DXpNczUvNVCEmuRNdakRTA6RSCtObV6gBrJSstKNeIqWAkNSCadS3NcNqpGTilN+FUkik5Kmy6I3hiveFUjJS8lOwoiizXigqVlrhWiwoiZKSyxUptKo+YOYbWFWXksfgtrq7H0Hb1p3WxNE1qj4zidqws3HCzsOp9ANz8qBcbxzG3wzqzWEEFUUeedd2PxbfnTmB4Scpu3Q7XyG8zEt0jTtr0EdJrKXMl0NRZB5r5sbEKptI62p8kiC52DzusdOutEXAuH57WUyzIB5urltXGZtYH9igDxczW7MkqjmNvMM2pAnbSjzhWIeyykp5YZspMMAfLEHXcDWsJyy2axVdDfEbFyQEVpzeWMxiBpLGYOlU3AebLqtcUWUZoJGbN4hUDMwjZoiYMGivFcdbxlABVBBbTTaW1jbpPrUDhJd8QxRitoDRYHmkxOg82kjWoyrsvF2XHAwz2PFBZTckhG1CmSDlJ1y6aT60L8c4lib125ZuBEsKo1YCB1DjqWMGjHBXBb8ugtw5DA+VcsEg9BufoKEeZ8huBpDC4seUiSB5kiZ37+lTF7Ka0N8i8w27CtYvMqHMXRphTmOq67RR+rSJEEdDvWJcRALPOgzeUfDIjYeoq04JfxOXImIe3lGZELfhYSPfX9a7o8lLZyONs1wHvSg9Z1gud79l1GIK3rZ0YqsONO3U+nWj7A4pLyB7bZlIn29COh9K0jJMmh/NSKWTXVqhCK9rT6ivFKVjojaikEmpZWuC3SsKGLVeg04FiuFqkdFhFdilCulaksQFrsUqKVNACIpDU4zUI8zc5+E3hWIZ9nb4hbGvTqdOv50m67Ch/mTmy3hoWDcutqtpd47k/hHqaEsFmu4h794ZrjDKqagDrC/yqBpO5qJheDv4ou3XZma4CxbUzIIDR+m1FudLYgmW1djMjXdR6wRtXNPkb0i4xEYJAFKsupgsYmJiEB3Y9dKqeK4PNKCQhOYmIBA6nvHrSeL8xG07BAHULMg9XkHXpH9agYnjeZWRCSAGME6FoHl06VG2XorMfw1UWUlSSAHOo19TqdI9/wAqncMvuVtHddQdCzSp805Rpt+dIxfEzcXzAeUx0kA6ag1SG8UIKXCGgmJ1K77k/wDVppTStCeugjxN83rwUHykS2mgjUgnfQCiHD4i0PCtKyrcPwqfLmC6tp0g6a7waCeE8RVnTMGkb6SGbYRl6URc1cEN61aewPODBM/hIKnXtrMetKt0y/NHuY+PXsO7rZCW1CrmYrmViAxYAEaeY7+lUN3jty6FuYkxkaVAQBmLbLpErvrVXe41iSiIGLwdJScp0Tcyu4P116VG4lmW8Q5zGZdRIAOsKPatEjJv0ax13M4M7nYbamatMIw2uHUFV7ajp6HeTVTauiWJ33jpIM9NqnYS4Lku4DNPmEkSABr67a/XrVsSHsVgyLuWSDE7iDrodDuAT7+k1M4K11bnlZ1bQtEgODs2m5nQ1VWrL3Lv8M6jpvt013GlE/D7Tp8bAzobYGXvJAWfNMa6VDlXRSjZaYX7RTbueHiU0EAsu4n8UD4lPpB9KOMNfV1DIwZWEgjYg0A8Y5dt3E8jEsq+VW7R8IJ6RtSPs84v4F58LdaEMG1mnRtmQT3mY9K24+TIicMTSIrxFLC14pWxFCIrhpUVygYgCmytPiuRSAngV4iuqa4WqRnCK9Xs1eNAFHzVxnwLaqv/ABLpKJ6QJZvkP1FCnB+CIjeKV+HcbEsPNJJ3/wB/kvF8UW9j7jFswtBktpB8oQxcOmhJZTr6irS5eCIxfSCQdNZYR89xXNyO3RaRQ8Y42LEJAzFSZMyxMy2g3JI67DehzE4lw0gjWXImTGYjURvqdP1q04pxG3dcEwUCuD3nRfl1oS4ii25KywPr3O0DeIj50orQNkrEXWdgdApGaNCTGpEjpod/WknioXOrLrMamAYjtus6kVVPfk7gKdx6gbV5XBcaadu8an+tVQrLu8ucESFzOMoXv8UntpFcdBbzBJZ1MK0aCIkeogk1VXMQNRGgJK9onb9aTb4iVnu/QbAR+f8AoKVDsk2XJAK5QxcjJqMuoYEDWRP0q54Tzg9kiFJUaujTp3A9Jk0P3Eu3GLC2/mPlhSYMzpHWr7h3D7mJUi9bYXF8ocmMxUaqdMwPdh8xQ2q2OKk3URrF8y+Z/AhC+YrlQSCSZAJEqAPfeqHEMA0K2fT4gNy0Zt9SPfer/jfDWwyFLVtvOY8TRmMz5CQJAiANp8x60LtaYfhI9wR+tVFp9BOLi6kKLEnTqY7fvRNyvy61zzuGKn4Qo1OurSdMoj51V8s4Dxb0RmyjMFOxMga+gmTWjjGhEuALKjKggalo1Yn9hUTlWkEY+nuH8Ow9rS2kv8KllgaDUid9yC22tKvYdNVnUCWYfCNdRNVuO4nmRkIYMQqlp8oj8IA66T86pMTxZmQ22EgakABQY6sep/0rGrNE6LXHX7YDAk95BmTHl1n4dIoa4yhhZK5liCCNCBLSR11X10pSYpGLAx0iTMEbb9AQaiYjFkhfKIJEADQmfX+9a1gsSJuzXPs+462Iwv8AEMvbORm/mAHlPvH6UTtQ59nfCns4MeIuVndnI7AmRRKUrrTMho1zLThSuRVCEAUinCKRSAn5a4VpwUk0hjYWvGnK4woAwrB4lrFx5Pn8W5nDbg54InqDM0Z4LG+JaYaHoQRMdJPbRf0oV+03Cm1xF2iFu21YH+Y5crf5hPfUGlcJxuUKNAXQQdZmPTtEVhJbLiJ5h4MpHkLAzMTInY6xIkSaGOMYa4hk6qTuDKTE/wBaNcSwcAES5XcGNAB07aekaUN8SwwBKu2pUkQNARqNtwYPtr6UojaB21bLGFBZj6eulW/DeWLlw6tGuy+dj+1P8KvT5GBTYgICAw2BgbyQN60blrhQtkMo0MTA1Pprv39NqJSdEJFRw/7OV+J7ZM/+4+s/9C6CijhnKOT4UtKvokHed+tOc3cwfd7aWsOM+KxHltLuROhc9o/WrPgnD/uGE/jXbl1wJcklpY7LbB2ljA71koyl2zbJLSGr3LqsRmCN01HTtJ6UB4vBteVFVxauWnuC6dVAYMZj3I37Uc8Q43cw9uwt5bbYrEOEtoCbdtSdTnaTooIBI3JEVw8PN281q/aKMyZzdsn+Cy7Qc4nPOkEGjBlQ5EmZxzJxOE8EXVvXGZWGRYyxuJB1kgR86k4HgmKCA+cf/GOo9j+lE/AMFZl8RhMG1xFuOni+KpusU0Yqj9O2oOu1T+NcztYXD3BZi1fKqbjsV8Jm6XECzG/XofejGSVJBLkUnbADGo1gXHForccZQ4WHVWIzEnvEjvrUm1xIW7QmfDsBQw/FdvNNxlJ/lXqfT1os5lxN3Cqty/as3cOzBLhtFw6ZtjDkhhTfHPs/tNDW8wHxZCfKZj6HQfSnbS+yJpPpgjx9xYW3bYzcYePejU5mHlWegylqFLKyQdSWOgWZb0J2+dE/MfJl/wAQ3GIOaIE9hGWfYfnVPwziuIwF2VCsPxIyyp9uo9xVLF9EyUkP2OUMVduwtk+edQdF92Oxo85Y+ylbNxbl587L+DdfYzVlyj9omHxUI38G9tkY6Mf8DbH2MGjVRWqgZiDappkqXlpsrWgEMikRUt0psrTsRHZabp91prLQBMNcNdFJpAemlCuRSooGDPPXKAx9lVU5blslkb3EMPnp8xWNJbuC54DAi4h22MjQx30mtv5o5h+7qEtDPiLgPhp0HQu/ZR+ZrKOYTYsZ/HzX8YxDlpIWSTuVPSNvWs5NXQ0vTqcKdLtlHuCblrMpzSAfwgmOvT/SoXC7Qu276CTeRTkB1+AwVCncFevSBUsW7zC1i77C2bNtFUficKWIJnvMRqTNVmHxty9di2qWySzFz8QzEyxbXr0FLFhkX/CnDi3bxLIptaEZ/OEymFbTUTGk6Sa0fg4tsghvKBp0G/egb7POBKbr3HtlgJ87fDnJ1AEfORRD9oHGlwlhAsBrjgAf4V1MnfqPrWMnbpGi0rYvCWLdni2Iv4o5PIi4VmByZCPPlIEZpnTfWry3jVxGJQMQqIPEs2m8r3WGhvZDqEXXLI1JJ6Ch3k7my5iSACWgy+mgBOhYnb+s9KLL+PtJcBKg3csZoGbKfXeJG1WpeCx9KHm/hC8VwguYZ5u2XbwjMeZWyuk9DoCD3ip/IHHLuKwYa+CLiM1pyfxFIkx0Pf1Bqbd4HbZzcttctM485tNkD9iykEZv8Qg+tK4dwZbDg22dbYTItoH+HM5i56s56k1WQsQOx3BcXwu7cv4H+NhnYvdw53TqSoGp9xrG4okF21xbh7QCFuqRB3R12+YYD5U9heH3rS5FxMoJy57YZ1BMwGzAEDpIrmA4JbsNaNprirbFyUny3DdMszjqZ1EbVPyJBgzPsA+OxKhD4d84J8r4V5Uvk+BywPn269qNOEc62cQfBuo9jEbG06kGfQxEeulSrXCrFrEPiVtkXX+J8zayNssxGnalcT44LYDTLEeXpv3pfIn1spRa2yvay+ItHxLbWXDEBWIIMbHTuOtUnGOT1cRlMxJK7Sd/TeomL5izX1FxlKkjNoPKJAMHfc0f24gRt0rJqjROzDOM8sXLJ+E6az2AGhop5I+05rGWzjDmt7Ld3ZPRv5l9dxR3xbhK3VIIH0ms05k5QKEsAAImNvnrWkOXxkS4/UbbYxCuoZGDKwlWBkEdwetOVhnJXO9zAXRauycOT5gdSn+Jf3FbdhsUrqroQysJVhqCDtBrouzEUwptqdY00wpgMXKZipD03FMQ+a5XprxoAUDUTjPFlw9prjaxoqjdmPwqPWamCsy5h482Iu33tsPCw58GyR1vE+dx0kAED0mlJ0hiuHYu4832Be7iWFtQAPKCCVEnRWgEqDsoJMlhVTi+UrFtmvYnMQoBYMdE8oIBg6nbf99L03Alm073TbW2A0mMoK58pMDy6vuJ9R5azni3EDinW1bY+Gg87kkhnmXusTvLTA7R8oUaewbPYi9dx1wJbGSxaBjcqqgElmjcx07Vp3LPIeGW2AX8VpGYEwMzKGAKg6nKQdZ0NUPCOE3VUWLFi4FYFXuMhQEMCpcs0SYJgCituFthbF/w5uM7Eo5ILW8+W0zkHUlUAOYd4AqZVL0cdboJsHgFtqFUBVAgACI+X97Vg3Oj4rEY57Vybly2xtIqLEruDA77k0fYrjLYZigZrYUIi6OAwC+Ndu+eZYqEQD+Zz2r3CuZLqG7dawmc2zduuwVXLIfDNvykmTchFnsSZqIrHoqTsIuTeArhsJbQIyMRNzNlzlz8RbLp8ugoY504/wCFjoUmUtLI0IMy0HTsR2q7w3PwYr/B8ju6o+bKvkLAFmYQJCkwCY9KzzG5sbxIqo1u3YkGYUaaEdAutLD0eXiND/8AUQS3aBuBbjKGjfQ6UjD8wBmCi4Z6nYD36T0gUF/aZjRZxiouy2bax23qXwKRw3E4l5KkhLYMbSAxB/L5GjEMg8Ti4Ks2aQgJbv8AP2pm3xnMMylCJ+R9DPX2+lC/2e2lxH3gMJUIqesvJn8jQvjMddw125ZY6o5B26dR76H5+lZ/GrK+Q0vinEcp8wMHUaH94G9U928uJbwkcI5EoWgjMdgQCCJ1ECdqIeH4VcTgbQva+JaUmNCCRMiNjWTcf4bewOIyMTo2e04kAjMSCD0MnUelVBIUmR+Z8Bfw75b6Zf5WHwMPQnff0NaF9n/Ni37AS4wFy2ArSQMw2Vh+n0qfwviFriuCZbgXPGW4CJyvGjgdjuPnWacwch4rBnPBuWx/zEB06+YbrtNNtPTEm47XRtxTSoOPwAdSD8idYp/g+LF2zbufzorD/uAJ/Oo3MWO8LDXLltS5CkrHm9J0OoHX51lWze6Ms52wC2nAbRydv8PcQNpHerT7NOd/AcYW+f4TH+Gx2Rj09FP5VX8T47axrILqm04SFu7qSYmRvlkaH1oTxVrKTrJDHUaj0M9q6oOtHNPbs+mGemmegr7OOcPvNnwrpm9aET1dNg3v0NGLNWxB1mprPSjSIooCSKUTTZNdzUwKHnnjhw+FIQxdvHwrfcT8Tgf4R+1BGC4SgsJIuBUMPHwK7jKnl3a4dJAmAR1pXNvGVvY24oAfwgLSEjMFMk3SNfikgfKrKwc5UWnFmC7Avma2LlwAG6AT5SqzG4BPpWb2IjcwcOuPhmw9vK5NwIXUysBjnLH8IBWAPcVG5D5MC4liWL27YGaRCvc6QOoXX61MvYK5YzuAvlRsgBRguvhWhIJLjKxdhpLsSZipljmwYQG2LYYZiVbMFzr+JpMy2adu1ZTbapGkasMeKcRTD2muP8KDXuewHqayni+IfFNevuCCyhVQEwiASFMbneaf4vzI+Jb+IwW0DK2lIOoG7EiSfyFMWGDtlzKq5WbMZMx0A6sZ229KIRpbCcregm5k5jeymFuWYey9mchAKsUKkiDs2Ukf7UXLwaw8XDaSWGaYgy+usdZO+81k97DXGtguTogVVE5QADrofj3JmaITxFsS2CS1edGKrbcoSQQBJ+MakCdflTcWJS2QuauabNtfDw6sqWEa1h2VvLmYhXOUjUQCM251pn7JcIDcvYq6QFtLkDE6At5mPpCj/NQ5z/w0Ya+uHF03cqhjKgEFtgYJkxr86LeQOXcRZZVa0627tpheLRlOZZQjXfUDbvTdUJXYH8+4wYriVzwiHBZLaEGQYAXQ9ia0TnnBjCcGFhenhp7mczH6g0GcmfZ82JxT+JIsWLhVjtnKEjKvyAk9jRb9st0Jg7NsaA3dANgEXT5ailYzn2N4cjC3bh/Hdj/wQfuT9aoftd4f4eKS6NBdSD/1IY//AFIo6+znAeFw6wNiym4fdyWH+WPpVN9rfB712wj2wrJaJZwAc4kRm3grtIis7+5dfUvuSMVn4fh2HS2F/wDElf2FSOZuX7eMsm2+h3R+qtG/t0NCn2OpcOHuFmPhh8ttDsD8TkfUCj16zkqei47RhmBxl/hWMOYarAdfw3EPb9QekVrw5nS5h7d2wQwuuLYzGFVmBgPvGoiPUVC545STGWh+G8k+E/fup/wn8jWS8G43cwN17dxM9snLesNsY6j+VhuGFa6l/TN3HQf3+JX1c2B5FUm3ktr5VOhJAGpUEhhP4XOxWrHl7B3kLtcdQrkk2xJGYxLpPwSZlT1qdwLieHxFkNh2A0AYbOsdG69+vXepl/yjQVE51qjWEPbBjmTlZcS4cNkZVygBQRuT+8VmnFOHNauNbaJU5dNR3raHas751wJbEygkm2GPspM/5RS4p26Hy8aStA7wDijYTEW7y9GIYd1aQw+lb/Zuh1DKZDAMD6ESK+d7tiZgRA/XX961r7LeM+NhPDbVrJy/9p1X+ldkWcoYRSZpZrkVQC5qNxTGizZuXTsiM30BIrzcaw43vWf/AMi/1oU+0fj1k4Jkt3UZrjokKwJgmW2O0CmBnnCXJueIxOZiWYd2Yg/Pc/SiuzdygsWkDVTsIA+kgDrVBwiwpHUbDXaDpv6D9qIuF4LxsSlqPLPiPv8ACNSO0E5R7VEpYqxJW6L/AILyx448TElghOZLQMArAguRrrE5fX5UTtw+1CrkTKohQVBgek7UuMopDNO1cTm2dKgkdbAWjA8NCOnlH9Kzfmvhb2MS9zwQlhmUW2SAgMR5gPhJJO4rTFak4rDJdQpcUMrCCDqDVRk1sUopmXX+II1neG6gbQdJjXTUa6b70zZw2q3EfKEGdGXodZPqf7mtD4HyjYwviZJYOAsPDBUEnIJGq69aGvtD4Hh8Ng7l21NtmhAqGFYuYMj2muhclujFwpWZ3wS23EOJgvmbPcNxp8xyJ5gD30AFaVhMZiLZteJdfbEG4x1U27IDpdVWHkLarlPrGwod+xXhAZr149ALad9fMx/QfOtayCspzp9FxjoAOAcyX1FoOEUPeIZMoz/8J79wjL0YlI3Opoa+0fjBxn3BQIZ7eZlH4XdxbK/UGtT4xds2lW5dRT51VTkDNmYhVjtr17Csl5fuNjOKpeNkBLbTCD+GpWSCT0liWPWTtTUl2Jrw0O5zZawv8AJPgAo3mCj+FaR9J3JDQB3Bp7Ec3Bblu3cswLqqRLg6OWGoAI6L1/F6Ut+ULL3GukPme2bb+YQcwILRl+OCdabs8kWRqTcYn8RfXQqeg/wipyiXjIpOH822bFgrhrYUFfvCqxMEOw8VQRsUOYfTepF7mDEsB5ltvL2imSMl9VFy2CSTmR1DQwOuhq4flexlZTbBDMzGTIBuSGy/yg5jpUocOtgRkSJB1GbVRAOs6gUOcf0NQkUHBOJ4lsRmuKWstKurTnsHUwejoHkBh0Kz3qn+0flQXU+82h50H8QD8SDr6kCjy6J9aZuNAjfSs3ybstcdqmZJyrwdnt+Lg7xTE29HtsRlYdCD2O0GiOz9oCiUxaNZvLowglW6SO3ft2NUt/le7hMbbur5rRvL5l0C5m+FgNhr7Uacb5Zs4uGuq3lBggwddfntVSp97FBOK1pkq5iVyZ5GTKWzbiImfXSss4xxNsRee4vlB0Xp5QI110n96J0waR92tXbhtMoCklWAzGNI8xXNlBEiMw03oew3B2vEWrazc2EbbkzPQAetEIY7Fy8mSoqcRIGggj1B6aj++1EX2Y482ccLZPluoU+aguv6H61c3eCYbBpGIBxDuQlwqCRbzD8JH4hIOsBhtO1D/FsEuBxtm5bYsiulwGIMBgxBG4MdPWuhM5zaDSc9D3/3FwmmrwdpX/Wl/wDrjD//ACf+BrTNDoEBwRQAzQCRLHq24Htt+dVPNOHRRhgN2dyYOoAURvt8X60WQXJIUdgSdKFecmm9h5G3iA9tkiAB6Gs12YpneDJDN6R9QJg699J9aJ+RsQfvdwMJBtBlPRQG1WOhJ/ShXBs2rDbMsGJ9NxRfyFZi7iGO3kRSd4gsQaOb8DaH5By7TpXCYFImvNXEdQ4rd96XnqKzdZp1GppiaH5rMPtt4nC2LI65rrfLyr+9aXmrIOd0+98btWBqAbVsj0+N/wAia14+zOfRbfZaGw99sPc0Z7at7HKLm/aH+ooq5ox163dm1dKqti5duLlV1i3lygaTmYt36DTeqHmtvu+OsYlIBIhhsCqwrA+mVv8ALXm4bjUUlQGZ2d2a24zMzKcjsSRmUFyQomMgq1T2ydrRMwXMN/EHwWFsyIclQcpBRM2jQPOXjfULpVBjsJieHXCbUrYDkW/xW2XQjxFGuY/zbkz7VbYa882VVSL7XrjM7oFi2gYoM5TVpyt31NN8a5sa3fa3ce4FSAAi2/MIBlix0kGdNqT/AMD+j/CftDYZvvilD5WthEb4TO4JJ7VPT7RsMzAN4iKfxuhVf6x/ShjifHLWKw9q4VfxsxyEbi3nZSHYQNQJgdYpCLKgZNTsBBAHp6bdPymTCxObRouH4rauKrIwIb4SNjG8d6cd6ye8gtuHtl1KEFVBMSN/KR126b1o2F4mtxAynQqGHz1rGccTfjeRMuvFC2K5lZsWMMoABZcz5oO05fSTA671Y8c4uuHsNcY6xCg9WOwrM1uvPiFv4mbNmPvJ36xJFPjje2HJOlQeY3mPEB3tm3bRlLLKqXhlOhObcHNbbpo56io1r7xeDi6l0BnUls0Nba24ZXtt18rOmm+RSdzQ4OPYmQy3W2KtmIJ1EZtpBiNT39Ipd/jj3sM1su637fmUqSPFXrtucs6elau10ZRp9hVhsDawp8a4oZs+YuF0DGQXKiVUnYt61Xrj4L27KCyGl1CMSbsywU3AMwza5SsAEQZiKHuF834lZBcP0lhqsAiZ69DEd6exHNV1lCIEswCG8MQdTmeNyFJ1gaURi/RSkvC1xOLs4chrtw3L6r5Ff40B1AuFPjAJJAMx6iBQFxjHNddnuTJM/r+dSMaWy5gSc0qZnNIJmPTb6Gqq6xI1I7T39/zrYyLG1xMwZ1Bg7mOn+tWa8YIEZFMaTpr/AJqHLNwgD5aev+8U6zmf+Kv1rNodmtuoCwoO5giBr/fyqj5vwGbDq5ENabPodcpGV/79DV9cLISJmNB8v7im4FwQTmUgqwjTXQzO53/KqTMl2BPA7wIKnTOZBGgEdRNXHCMY2Hv2nWVtuQl2TpBMAntBjeqm7ww2L7W9THmRiYlJ0+YOhk66VZp50a2w0iO2/UDtPWtGslRadOzTg+leD0D8G5t+7WxZxAc5NFuATKakZusgdaKsBxBL6B7ThlPUfoe1cEouPZ2RkpE4U6GppCa6e31+W9JDYnE4pUUuxCqoJJ7Aak1l3J11b/Hb90spA8RkMiDsikd9DNandwwdSrCVYFT8xH71nn2ecgeFiLt+8J8K49uyCOxgv+w+daw0mZy20FXOHBPvOHKqJuKc1v36r8xIqLyfiWfDBGkNbZ7bAggjKdBB1EAj5CicihjmPlW5edrlq8VzwHTMUUgCCZTc+4PvU3axK6djHF+YWslnKgWlJQloEkayDOu4rPrqXL7l7l0w2aLhBPlWCpOXsD1j1MUvivEEtMyl0cggIMoZQo6yRuT9BNUeOxBOpVTOoJUBtd9VifnOlbxgkYyk2X/LzWwGhmy52FstGirsBBkayeu/zq/sYtSdGMDYZSY39O/WelZngMSbbh1AkNMHYgfhI6g0ccI4h94drrSMxKqAYVQpgBRGw2rQyJ+KnWVAB231/I9elP8AK3EPDueAx0Im3PQycy/vFOYq2Wy6AqZ2ME+86fpVDiMwYZdHUkoZlp6gDQEadI/rEo2aQli7CLnpv4CSf+asDr1OnsBQmyKVgdgSSJMzoYG/61PxvEjirii5/DCW3Mkj4o1PYiVGnqaZs2c2UkxA17HrBkd/96njVD5ZZOyOphRMCZIA3jWdv1pq+ADmDNKwVbYgzsI1j+oqXetamJUbxPYQPrHX60xcmIG+53AMmZPcHatEjLoleJav2XLjJilBMrp4hA7bSY20NVLDyzA1AykafketXNzhSYoZ8NFtwIeyTsdAWVjJjWqDEK1tip8rIcsEaAxpWcKujSdtWea4FidTIgaHcT+siqzEW9RpE6jtrNT7l5QMwOg2BHfee+v6VBLAtJ1B0EjYA6VoyELUzHpH5dRXWstO4/P+lLw1oZhppMH61ZriLUaqJ66f61DGaLc84Ma7EMOvcGT30rtnMBGnp+0bdTTPDnyCCpIJnfc9T9Keu2wTmIMdj0+m/wCnedqDJieK8GXEL5mClTKsJzKY0J7zA09NqFMS1zDsBdWdsjqTkbrE7gkDYxRxh3JkqCRG0Aa9p6/6V29YmQ4XT8Jg+o0/s6fOrTL8A88RU6mDI9411EbjfcTuO9ew4uWzmwz+GWMsNCjCBBIOk76mNqm4rlIZs1lxbbWF1a3vO2mUTOsxr86qMTZvWjNy3/325dZ6tEeXb8XrTtS7GrXRb4DnO9h7p+9k3EYSMgXyEb6DcfOivmAXb+EYYbXxLehBgkGCFExvO9ZxiOLrctsoVWJUhmE6dJrS+X7i+BayfB4aZY9Fj59a551HaN+NuSaZS4/xls373mV7l5LOFSWV5XLZUwTlykZ327U3wvmfESiStw3AgthtSjXrjZBcYRJS2jkiNSKM0udD761Gv4CywIa2kEhjChdV1UyusyT9aPkT7D45DGG4ofvH3dgviCyblwqTlBD5QFB11UhvSasitRLXDbQuC6qkOAygydQ5BYGTrqB7RT1+9lHrWc2vDSKfTB5+UMJZW/dS2FJt3JJJYKCpzZQdF+VZBfUtaQ+Iuq7OYOg1I02/qB1rY+a8TGCxBn/kv9SpA/Wsu4pg/JkIHksKR0MyCf1rXid9mfLFJ0V3LfDEvs4fYAEGYI16E0a4PgotLktgZYmCN+5DbUI8lXyt5xqZXoex3o9DDsokESZnb1gV0UYMiXnHoSuwBkR1PQR9ahJcgtIMbzlH66xvtFTcRZAA310jf9ATUG2oSTpExPafbbtQ0SKZF8Ns4zCPJPQnTQH0/wBqZtkONdttentE/qK7fBIAJOp2/SSf3/Km3tR5lXUQD2j1/wB6Wgs9O4B8oJy69O8ROo96VfggsgOi+Y7SewPb0pd3BGNNJ3BgQO0SZ9jSMXxS1aQqbgLHTKNTPsKfQyDh8QyOrqAGBBMaSOx61Zc0GzcRLugu6DLMMfl1jvQvjeJs8hAVG51BPz6CkeExOpltzMk6bjUe9YyirsuMqVEe8ZJJkenp+5macFmRMa6aD9fXrUu3w0k6axqDtr7HtVjawYU+YhojQRG0mZPy9Zp2SV1rDEwPke5nTTXU04cCf5lHoZBH5VaYSwp3kAb9QDoANN/f3q3GFT+U/JHj9Kmxj2HxBHxECBlBDDX10O9SReumddAR2MQIGs1VJeVtST/0ZdR2kyZqSrZRDSJGhkEa66aflVGRdcNxBUjOTPQadd/xa1ZPEZup1JO5jp7+m2lCmGxigmWJ9Rk3PfNsP71qyHEWgR5hEfGNe5Mb/KBpVDTJrX1IETrIO4gg6yf79N9FWUWSRvqT8tTE7DX9N6gvxQ6lgAo10I+ezE1Mw3EQ6gKu/WQPy7D++9FBkN4/gNq9LPa8xgZl8radyura9TNcwuHvYZQtoyg2S4upkkk5gQZJJ1/3p1rx2IP+23sPT8utNm8TusgaRmjSempJ1nc9Z10pNJ9lRm10T8Nxm6Zz2Dturgid9mANPHmRB8dq8nvbLDXb4JqHZxMDVhAEBdInWCT3121n0pxMUJkdurdIiep31/r0j4omq5pEuzzTYeQLgHqyso7HUiK9d45YO1617Z1n9aZLTrvtuZnT20BOunymmsQyEeZbcCJhB103IJOvz9Kh8VlrnooOceJK6m2txfDKyxBBmd9j0H60G4ziiPfIZxlK3AABGXQZZ+lH2NsWxYukWlH4VyIIlmCyTBMj8qB+XsCly7ipiIIEwT+IyB8q2hGlRm5ZOxXJeRBdcsAc2TVgBlGu59T+VXt3itsEfxQvsVj3IWq/7OrVoWr2fKW8UKA0HTKTpO2vbsKMraWt0S3PUgDQbfh3PsT71eVEMFMRjLbsWBZvZSdt9Yg/3vSLl9p8tm5Ghk6L7knU0XnD2z8Ue3lHtr/pSGdIMkQPXTQbn+g+tJyZNAur3zqLagn3MAd+/eoV7B4ljJuECJi2s5e/saKsRxvB2x5nUk7AEdd/TodN6dw3FbbKcjKBuNVn8p09zU7GAuI4Dcc/HcO2YsGJB003ilWOVyN5O06FBB20O3tWgW8egOWV2JJdgAIGu51rnjW+hX5CY/bX3+dKmAJ4flUw0ocuWAS0/pv86ftcvIsE6EDUBfTvP960TriFgKM2kREnb+/SlHiCkQdus9h31/p8qMQsH04baGsMR2A3O2tNXLKqST5QBq8kZhEdd40q4xWPzIAoAWNIIk9tfX0qsu8RgQxYmdJmB0+I9JP+1S0IYsXQdFkDqWPf5adKmLgVjW4Z6wwqNmb8TGR10I6zoBUlEUgHOu39/hpUOyhwdpQzA6Easd/96l2MWiuwMSoJkgyJ9t9q9XqsgSuPtbtkI1/C0zrHTXam7fFwjQpI0kRI09hAr1eoEPffi8BnMkxEE7b9x3pY4wg+GSNSugkZdDE7CfnXq9T8Ac/+viNA5A1J0GhnpPpTiY2WAm4SQGgZeomdWHSvV6lYI8bjgajUho2OgPQHanbN95II1ZZYmDKtG/YekV2vUWUi0XiqqBOrNIWAQDO59JHr6bU8nFgWKQAyrJEaRpA09TXq9VIZDfjtq4PDDmXEeUEeaYAEr/N8qpcJyjZsXvGN8gq5VpWRmK+ZYUSTqPT3rleo9GitxPI1s3mQYnzlpKi2wAmSNZjam7nKS2jBxeUgBtEfbodD3+der1HoyRZ5Uts2VsU7MBr5WEawBv3PSuDgdgTGKZjqPgcdYn8uter1IBscCtM4th3JyzsAIgHqfWaljlayto3BccgxBAjUmNdJ3r1eqQGV4bhtM5uEyQXnSQYIg6x02qTbvWLYXIWI11I31I7d+ler1MTJ68REkeZYGswQBETAOtVeLvxle3cbLBBBAgBRGnXfX516vUlsIkEY5EfyvdSdYkMJJgnUVIPErZlpOojMQCR/l3n9BXK9ToGhVjHWF+K/cnfY6z/21PPMFj/3n+jf/wAV6vUmikf/2Q=="/>
          <p:cNvSpPr>
            <a:spLocks noChangeAspect="1" noChangeArrowheads="1"/>
          </p:cNvSpPr>
          <p:nvPr/>
        </p:nvSpPr>
        <p:spPr bwMode="auto">
          <a:xfrm>
            <a:off x="63500" y="-1065213"/>
            <a:ext cx="2076450" cy="2200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368" name="Picture 8" descr="http://www.oldenburger.us/gary/docs/TheColdWar_files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705225"/>
            <a:ext cx="29718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of the U.S. to “contain” communism, or stop the spread</a:t>
            </a:r>
            <a:endParaRPr lang="en-US" dirty="0"/>
          </a:p>
        </p:txBody>
      </p:sp>
      <p:pic>
        <p:nvPicPr>
          <p:cNvPr id="14338" name="Picture 2" descr="http://www.oldenburger.us/gary/docs/TheColdWar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347" y="2119923"/>
            <a:ext cx="3823253" cy="450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220px-Kolkhoznits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392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00px-Hammer_and_sick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. Basil Cathedral, Red Square, Mosc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114800"/>
            <a:ext cx="19041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“Cold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Coined by Walter Lippman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Described the icy rivalry &amp; state of war that existed that did not involve bloodshed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multimedialearningllc.files.wordpress.com/2010/10/bridge-the-gul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953000" cy="65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Claimed that the U.S. must help countries resisting communism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“I believe that it must be the policy of the United States to support free peoples who are resisting attempted subjugation by armed minorities or outside pressures…”		~Truman 1947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Greece &amp; Turkey receive aid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www1.assumption.edu/users/mcclymer/His130/P-H/TrumanDoctrine/USNewsAidtoTur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26" y="43689"/>
            <a:ext cx="8131474" cy="681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ww.kingsacademy.com/mhodges/03_The-World-since-1900/07_World-War-Two/pictures/NA_1945_GI+Russian-soldier-meet-near-Torg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322862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images.fineartamerica.com/images-medium-large/truman-doctrine-cartoon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352212" cy="594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Marshall Plan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715000"/>
          </a:xfrm>
        </p:spPr>
        <p:txBody>
          <a:bodyPr/>
          <a:lstStyle/>
          <a:p>
            <a:r>
              <a:rPr lang="en-US" dirty="0" smtClean="0"/>
              <a:t>Plan for the U.S. to help war-torn nations in Europe to create democracies &amp; achieve economic recovery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Give them financial aid ($) to rebuild &amp; resist communism</a:t>
            </a:r>
          </a:p>
          <a:p>
            <a:pPr lvl="1"/>
            <a:r>
              <a:rPr lang="en-US" dirty="0" smtClean="0"/>
              <a:t>***Also provides consumers for American goods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http://t3.gstatic.com/images?q=tbn:ANd9GcQ8aEP8fKX-ATFTp-HCAZkzstNZWNXrtlJPUsgixrpxOkTNBPDu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4697728"/>
            <a:ext cx="1828800" cy="216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Proposed by Secretary of State George Marshall in 1947</a:t>
            </a:r>
          </a:p>
          <a:p>
            <a:endParaRPr lang="en-US" sz="3200" dirty="0" smtClean="0"/>
          </a:p>
          <a:p>
            <a:r>
              <a:rPr lang="en-US" sz="3200" dirty="0" smtClean="0"/>
              <a:t>17 nations join</a:t>
            </a:r>
            <a:endParaRPr lang="en-US" sz="3200" dirty="0"/>
          </a:p>
        </p:txBody>
      </p:sp>
      <p:pic>
        <p:nvPicPr>
          <p:cNvPr id="5" name="Picture 11" descr="250px-General_George_C">
            <a:hlinkClick r:id="rId2" tooltip="George Marshal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30166"/>
            <a:ext cx="1371600" cy="208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thumb/d/dc/Marshall_Plan.svg/454px-Marshall_Pla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5566" y="1494137"/>
            <a:ext cx="515078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into 4 sections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U.S., France, Great Britain, &amp; Soviets all controlled a part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Capital city of Berlin was also divided into 4 sections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Berlin lay in the Soviet sector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pload.wikimedia.org/wikipedia/commons/thumb/6/6f/Map-Germany-1945.svg/250px-Map-Germany-1945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705600" cy="568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Nuremburg, Germany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photos.state.gov/galleries/usinfo-photo/39/Marshall_Plan_60_Year_Legacy/001-Marshall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11905"/>
            <a:ext cx="4800600" cy="6046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Blockade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r>
              <a:rPr lang="en-US" dirty="0" smtClean="0"/>
              <a:t>June 1948:</a:t>
            </a:r>
          </a:p>
          <a:p>
            <a:pPr lvl="1"/>
            <a:r>
              <a:rPr lang="en-US" dirty="0" smtClean="0"/>
              <a:t>Soviets block Allied access to West Berlin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To avoid war, Allied airlift supplies in to the city of Berlin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/>
              <a:t>Berlin Airlift</a:t>
            </a:r>
          </a:p>
          <a:p>
            <a:pPr lvl="2"/>
            <a:r>
              <a:rPr lang="en-US" dirty="0" smtClean="0"/>
              <a:t>Lasted 15 months</a:t>
            </a:r>
          </a:p>
          <a:p>
            <a:pPr lvl="2"/>
            <a:r>
              <a:rPr lang="en-US" dirty="0" smtClean="0"/>
              <a:t>Over 200,000 flights made to deliver supplies</a:t>
            </a:r>
          </a:p>
          <a:p>
            <a:pPr lvl="2"/>
            <a:r>
              <a:rPr lang="en-US" dirty="0" smtClean="0"/>
              <a:t>By May 1949, the Soviets backed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t1.gstatic.com/images?q=tbn:ANd9GcQn3Zp_2pAZBc23F_8m_wFYFiGlS7yJVfr-BzSCgTG3vaa-z6vnNEE98KgM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4614499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6/67/BerlinerBlockadeLuftwege.png/220px-BerlinerBlockadeLuftw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3505200" cy="368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686800" cy="6007291"/>
          </a:xfrm>
        </p:spPr>
        <p:txBody>
          <a:bodyPr/>
          <a:lstStyle/>
          <a:p>
            <a:r>
              <a:rPr lang="en-US" b="1" dirty="0" smtClean="0"/>
              <a:t>1949:</a:t>
            </a:r>
          </a:p>
          <a:p>
            <a:pPr lvl="1"/>
            <a:r>
              <a:rPr lang="en-US" dirty="0" smtClean="0"/>
              <a:t>Western Allies (Britain, France, &amp; U.S.) join their  sectors to create the Federal Republic of Germany or </a:t>
            </a:r>
            <a:r>
              <a:rPr lang="en-US" b="1" dirty="0" smtClean="0"/>
              <a:t>West Germany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The Soviets refused to join their sector &amp; declared their portion to be the German Democratic Republic or </a:t>
            </a:r>
            <a:r>
              <a:rPr lang="en-US" b="1" dirty="0" smtClean="0"/>
              <a:t>East Germany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The city of Berlin likewise</a:t>
            </a:r>
          </a:p>
          <a:p>
            <a:pPr lvl="1">
              <a:buNone/>
            </a:pPr>
            <a:r>
              <a:rPr lang="en-US" dirty="0" smtClean="0"/>
              <a:t> became divided into </a:t>
            </a:r>
          </a:p>
          <a:p>
            <a:pPr lvl="1">
              <a:buNone/>
            </a:pPr>
            <a:r>
              <a:rPr lang="en-US" b="1" dirty="0" smtClean="0"/>
              <a:t>West </a:t>
            </a:r>
            <a:r>
              <a:rPr lang="en-US" dirty="0" smtClean="0"/>
              <a:t>&amp; </a:t>
            </a:r>
            <a:r>
              <a:rPr lang="en-US" b="1" dirty="0" smtClean="0"/>
              <a:t>East Berlin</a:t>
            </a:r>
            <a:endParaRPr lang="en-US" b="1" dirty="0"/>
          </a:p>
        </p:txBody>
      </p:sp>
      <p:pic>
        <p:nvPicPr>
          <p:cNvPr id="4" name="Picture 2" descr="http://phobos.ramapo.edu/~theed/Cold_War/c_Khrushchev_era/g_Bay_of_pigs/Media/cc-Berlin/mapWest_EastGer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3733800"/>
            <a:ext cx="2383472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North Atlantic Treaty Organization</a:t>
            </a:r>
          </a:p>
          <a:p>
            <a:endParaRPr lang="en-US" dirty="0" smtClean="0"/>
          </a:p>
          <a:p>
            <a:r>
              <a:rPr lang="en-US" smtClean="0"/>
              <a:t>1949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Western Europe defense alliance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U.S., Canada, Britain, France, Belgium, Denmark, Italy, etc.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“An armed attack against one of them shall be considered an attack against them all.”</a:t>
            </a:r>
          </a:p>
          <a:p>
            <a:pPr lvl="1"/>
            <a:r>
              <a:rPr lang="en-US" dirty="0" smtClean="0"/>
              <a:t>Known as </a:t>
            </a:r>
            <a:r>
              <a:rPr lang="en-US" b="1" dirty="0" smtClean="0"/>
              <a:t>Collective Security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Conflicting postwar goals: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Soviets: wanted to rebuild Europe in ways that protected its interests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Create satellite nations to protect the borders of Russia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U.S.: wanted to bring democracy &amp; economic opportunity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Warsaw Pact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 smtClean="0"/>
              <a:t>Soviet response to the formation of NATO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Included Soviet Union &amp; eastern European countries (satellite nations) </a:t>
            </a:r>
            <a:endParaRPr lang="en-US" dirty="0"/>
          </a:p>
        </p:txBody>
      </p:sp>
      <p:pic>
        <p:nvPicPr>
          <p:cNvPr id="4" name="Picture 4" descr="File:Map of Warsaw Pact countri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352800"/>
            <a:ext cx="9339263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ile:Cold war europe military alliances map 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66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38200" y="30162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1949: China falls to Communism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Mao </a:t>
            </a:r>
            <a:r>
              <a:rPr lang="en-US" dirty="0" err="1" smtClean="0"/>
              <a:t>Tse-tung</a:t>
            </a:r>
            <a:r>
              <a:rPr lang="en-US" dirty="0" smtClean="0"/>
              <a:t> = leader</a:t>
            </a:r>
            <a:endParaRPr lang="en-US" dirty="0"/>
          </a:p>
        </p:txBody>
      </p:sp>
      <p:pic>
        <p:nvPicPr>
          <p:cNvPr id="4" name="Picture 5" descr="File:People's Republic of China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45px-Mao_Zedong_portrait">
            <a:hlinkClick r:id="rId4" tooltip="Mao Zedon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133600"/>
            <a:ext cx="32845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50px-1958_%E8%BE%B2%E6%A5%AD%E5%A4%A7%E8%BA%8D%E9%80%B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76200"/>
            <a:ext cx="2501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Atomic Threat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1949: Soviets first successfully test an atomic bomb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response, Truman approves the development of a hydrogen, or thermonuclear, bomb in 1950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nuclear arms race begins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Civil Defense Administration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7925"/>
          </a:xfrm>
        </p:spPr>
        <p:txBody>
          <a:bodyPr/>
          <a:lstStyle/>
          <a:p>
            <a:r>
              <a:rPr lang="en-US" dirty="0" smtClean="0"/>
              <a:t>Tell Americans how to survive a nuclear attack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“duck &amp; cover” drills practiced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Bomb shelters or fallout shelters placed in courthouses or other public places</a:t>
            </a:r>
            <a:endParaRPr lang="en-US" dirty="0"/>
          </a:p>
        </p:txBody>
      </p:sp>
      <p:pic>
        <p:nvPicPr>
          <p:cNvPr id="4" name="Picture 14" descr="220px-DuckandCo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2095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adioactivity">
            <a:hlinkClick r:id="rId4" tooltip="Radioactivity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7" descr="250px-Ber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162800" cy="55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Red Scare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1949: China falls to communism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People’s Republic of China declared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Mao Zedong leader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U.S. refuses to recognize the government, calls Taiwan the official Chinese gov.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Program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1947</a:t>
            </a:r>
          </a:p>
          <a:p>
            <a:endParaRPr lang="en-US" dirty="0" smtClean="0"/>
          </a:p>
          <a:p>
            <a:r>
              <a:rPr lang="en-US" dirty="0" smtClean="0"/>
              <a:t>Federal employees investigated for communist influences </a:t>
            </a:r>
          </a:p>
          <a:p>
            <a:endParaRPr lang="en-US" dirty="0" smtClean="0"/>
          </a:p>
          <a:p>
            <a:r>
              <a:rPr lang="en-US" dirty="0" smtClean="0"/>
              <a:t>People were brought before a Loyalty Review Board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Only a few hundred removed from their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HUAC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9325"/>
          </a:xfrm>
        </p:spPr>
        <p:txBody>
          <a:bodyPr/>
          <a:lstStyle/>
          <a:p>
            <a:r>
              <a:rPr lang="en-US" dirty="0" smtClean="0"/>
              <a:t>House Un-American Activities Committee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Investigated communist infiltration of gov’t agencies &amp; the Hollywood movie industry</a:t>
            </a:r>
          </a:p>
          <a:p>
            <a:endParaRPr lang="en-US" dirty="0"/>
          </a:p>
        </p:txBody>
      </p:sp>
      <p:pic>
        <p:nvPicPr>
          <p:cNvPr id="45058" name="Picture 2" descr="File:Hu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52800"/>
            <a:ext cx="45148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File:Anticommunist Literature 1950s.tif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4267200" cy="649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t3.gstatic.com/images?q=tbn:ANd9GcQtKCDVa5s0PK0IriPC5j1Oj74UVmlTGtGtI-0nGPPSiI2F42yo_wJVOr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8" y="1176056"/>
            <a:ext cx="6225332" cy="423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Hollywood Ten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dirty="0" smtClean="0"/>
              <a:t>1947</a:t>
            </a:r>
          </a:p>
          <a:p>
            <a:pPr lvl="1"/>
            <a:r>
              <a:rPr lang="en-US" dirty="0" smtClean="0"/>
              <a:t>Hollywood actors, writers, directors, &amp; producers testify before HUAC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10 refused to answer questions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Invoked the 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Cited for contempt of Congress &amp; served jail terms</a:t>
            </a:r>
          </a:p>
          <a:p>
            <a:pPr lvl="3"/>
            <a:r>
              <a:rPr lang="en-US" dirty="0" smtClean="0"/>
              <a:t>6 months to a year</a:t>
            </a:r>
          </a:p>
          <a:p>
            <a:pPr lvl="3">
              <a:buNone/>
            </a:pPr>
            <a:endParaRPr lang="en-US" dirty="0" smtClean="0"/>
          </a:p>
          <a:p>
            <a:pPr lvl="2"/>
            <a:r>
              <a:rPr lang="en-US" dirty="0" smtClean="0"/>
              <a:t>Hollywood blacklist</a:t>
            </a:r>
          </a:p>
          <a:p>
            <a:pPr lvl="3"/>
            <a:r>
              <a:rPr lang="en-US" dirty="0" smtClean="0"/>
              <a:t>List of possible communists that should not be hired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to be fingerprinted…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File:Hollywood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03158"/>
            <a:ext cx="6553200" cy="551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McCarran-Walter 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immigration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Set up a quota system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Discriminated against immigrants from Asia &amp; Southern &amp; Central Europe b/c of possible communist influences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1945</a:t>
            </a:r>
          </a:p>
          <a:p>
            <a:r>
              <a:rPr lang="en-US" dirty="0" smtClean="0"/>
              <a:t>Korea was divided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Soviets in the North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U.S. in the South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June 1950: War breaks out when North Korea invaded South Korea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/>
          <a:lstStyle/>
          <a:p>
            <a:r>
              <a:rPr lang="en-US" dirty="0" smtClean="0"/>
              <a:t>United Nations sends troops under General Douglas McArthur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they push North Koreans back over the 38</a:t>
            </a:r>
            <a:r>
              <a:rPr lang="en-US" baseline="30000" dirty="0" smtClean="0"/>
              <a:t>th</a:t>
            </a:r>
            <a:r>
              <a:rPr lang="en-US" dirty="0" smtClean="0"/>
              <a:t> parallel, they pursue them in an attempt to unite the two countries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Chinese send troops to fight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McArthur &amp; his troops are soon pushed back to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Stalemate develops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sers.erols.com/mwhite28/images/korean_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48843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4438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4276" name="Picture 4" descr="http://www.shmoop.com/images/teachers_editions/korean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01372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File:Warkorea American Soldi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20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220px-KoreanWarFallenSoldier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5962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81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McArthur publically denounces Truman’s handling of the war</a:t>
            </a:r>
          </a:p>
          <a:p>
            <a:pPr lvl="1"/>
            <a:r>
              <a:rPr lang="en-US" b="1" dirty="0" smtClean="0"/>
              <a:t>He is fired for insubordination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1953: truce signed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55,000 troops are killed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First desegregated War</a:t>
            </a:r>
          </a:p>
          <a:p>
            <a:pPr lvl="1"/>
            <a:r>
              <a:rPr lang="en-US" dirty="0" smtClean="0"/>
              <a:t>Truman desegregated the </a:t>
            </a:r>
          </a:p>
          <a:p>
            <a:pPr lvl="1">
              <a:buNone/>
            </a:pPr>
            <a:r>
              <a:rPr lang="en-US" dirty="0" smtClean="0"/>
              <a:t>armed forces in 1948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Silent Generation</a:t>
            </a:r>
          </a:p>
          <a:p>
            <a:pPr lvl="1"/>
            <a:r>
              <a:rPr lang="en-US" dirty="0" smtClean="0"/>
              <a:t>Did not challenge societal standards </a:t>
            </a:r>
            <a:endParaRPr lang="en-US" dirty="0"/>
          </a:p>
        </p:txBody>
      </p:sp>
      <p:pic>
        <p:nvPicPr>
          <p:cNvPr id="52226" name="Picture 2" descr="http://symonsez.files.wordpress.com/2010/05/macarthur.gif?w=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0" y="762000"/>
            <a:ext cx="34671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international peacekeeping organization created to replace the old League of Nations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Members vow to settle differences peacefully &amp; prevent wars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Race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82" y="1219200"/>
            <a:ext cx="822960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1957</a:t>
            </a:r>
            <a:r>
              <a:rPr lang="en-US" dirty="0" smtClean="0"/>
              <a:t>: Soviets launch the first satellite into space</a:t>
            </a:r>
          </a:p>
          <a:p>
            <a:pPr lvl="1"/>
            <a:r>
              <a:rPr lang="en-US" b="1" dirty="0" smtClean="0"/>
              <a:t>Sputnik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Frightens U.S. b/c: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Soviets were ahead technologically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Soviets could hit U.S. with a missile from Russia</a:t>
            </a:r>
          </a:p>
          <a:p>
            <a:pPr lvl="2"/>
            <a:r>
              <a:rPr lang="en-US" dirty="0" smtClean="0"/>
              <a:t>ICBM technology (Intercontinental Ballistic </a:t>
            </a:r>
          </a:p>
          <a:p>
            <a:pPr lvl="2">
              <a:buNone/>
            </a:pPr>
            <a:r>
              <a:rPr lang="en-US" dirty="0" smtClean="0"/>
              <a:t>			                    Missile Tech.)</a:t>
            </a:r>
            <a:endParaRPr lang="en-US" dirty="0"/>
          </a:p>
        </p:txBody>
      </p:sp>
      <p:sp>
        <p:nvSpPr>
          <p:cNvPr id="51202" name="AutoShape 2" descr="data:image/jpeg;base64,/9j/4AAQSkZJRgABAQAAAQABAAD/2wCEAAkGBg4GEBIUBxESFBUQFhkUFRcQFhEWFxESFhgYFRsXHBYXHSYeGhkpGhYYHy8gLycpLDgsGR8xNTAqNSYrLC4BCQoKBQUFDQUFDSkYEhgpKSkpKSkpKSkpKSkpKSkpKSkpKSkpKSkpKSkpKSkpKSkpKSkpKSkpKSkpKSkpKSkpKf/AABEIANsA5gMBIgACEQEDEQH/xAAcAAEAAgMBAQEAAAAAAAAAAAAABwgEBQYBAwL/xABIEAABAwIDBQMIBwIMBwAAAAABAAIDBBEFBiEHEjFBYRYiURMjMlVxgZTSCBRCUmKCkRWxJDRDU1Ryg5KhorLBGCUzc5Pw8f/EABQBAQAAAAAAAAAAAAAAAAAAAAD/xAAUEQEAAAAAAAAAAAAAAAAAAAAA/9oADAMBAAIRAxEAPwCcUREBERAREQEREBFq8ezPRZYj8pjU8cTTw3z3nf1WC7nH2AqL8wfSOpae7cApnym2j5yI2A+O6LucP7qCZF856hlK0uqHNa0cS8hoHLidFVbHdsmN44TepMLT9ilHkwNLekO+fe5cjW4jPiTt6ulkkd4yuc869XElBbeq2kYLRu3ZsQpb/hka+3Liy4vpwWnn24YBCO5VOf0ZDUade8wKrN14gs+NvWBHjLMP7GTXqsqLbdl+QAurC2/J0NTcfowj/FVWRBcLDNoWD4xb6lXU5J4Nc9rHHS/oSWdwHguga4O9E39io6sygxiqwo3w6eaI+MMj2cf6pHgguuirHl/bxjGD2Fa5lUwWFp22eAPCRljfqQ5SPl36QmG4nutxiOSlceLj5yK/D0m94f3bdUEqovhRV0WJMbJQyMkY/Vro3BzXDoRoV90BERAREQEREBERAREQEREBERAUL7WNsNflypko8JhEJaAfLSWe57XAEOY0jdA5XO9qDoLKaFGO3PI4zFR/WaNt56ME90C8kHFzfE7urx+f7yCueIYlPi0hkxGV8r3cXSOLnH3nl0WMiICIiAiIgIiICIiAiIg3GXM3V+U37+Czvjv6TQbsf/WYe679LqxuyfaLUZ/ilNdTiN0G6HSRk+Tkc65sGnUEAXIueI4XVYqCglxSWOKjaXPlcGMaOLnONgFb7JWVYsm0UVPS2JYLyOAAMsrtXPP7h0DRyQb1ERAREQEREBERAREQEREBERAXhG9xXqIKp7Wsj9i69wpQRBUXkh42YL96O5+6f8C1cQrb7TcmDO1BJFGPPR+cgOg860Hu3PJwJb7weSqXLE6FxbKCC0kEEWII0II5FB+EREBERAREQEREBEW5yhlqXN1ZDTUl/OO7zv5uMavefY2/tNhzQSt9H3IweXYjXN9EujpwQeNrPl68Swfn8Ap0WLheGxYPBFDRN3WQsaxg8GtFhfxPifFZSAiIgIiICIiAiIgIiICIiAiIgIiICrtt9yR+yakVtG3zdWbS2GjJwOP5wCfa13irErWZlwCLM9JNT1o7szS29rljuLXjqHWI9iCl6LOxzB5cv1M1PWiz4HljuNjbg4fhIsR0IWCgIiICIiAiIgKyewnJHZ+jNVWNtNWgEBw1jgBJaPzemem54KIdk2Su2eIMbOLwU9pZrjRzQdI/zHT2B3grWtaGizeXgg9REQEREBERAREQEREBERAREQEREBERAREQQ39IHJH12FtfRN78ADJ7cXRE2a+3i1xsejvBqgBXeqaZlYxzKlocx7S1zXC4c0ixBHhZVF2gZPkyRXSQSXLPThcftwuvY+0EFp6tPKyDm0REBERAX6jjMpAjBJJsANSSdAAPFflSxsEyMcZqTW1rfNUjrRggESVFr/5AQ72lvgUEvbMsltyTQMieB5aTzk5Gt5D9m/g0Wb4aE8yutREBERAREQEREBERAREQEREBERAREQEREBERAUf7Zsj9rqEvo23qKS8kdgS6Rlu/GLcSQAQPFoHNSAiCjiKRNteSOytcZaRtoKwmRluDJNDIzoLneHR1hwUdoCIiDOwTB5sfqIoKBu9JM4MaNbC/Em3BoFyTyAJVwMr5fiytSQ01GO7C0AngXv4ueepdc+9Rd9H3JH1SJ2IVze9MDHT3+zGDZ77eLiN0dGnk5TMgIiICIiAiIgIiICIiAiIgIiICIiAiIgIiICIiAiIg5raJluDNGHTxV72RADyjJZCA2GRlyHkng3iD+FxVfJJMtZaJYIp8UeNHPMjqWAHT0Ny73c9Tp+9bTbXtEfmOpdSUDrU9K4tdunSeZpsXHkWtIIb7zzFowQdwM6YM47smBQeS0Fm1NSJRw/leZv06LPwXKWA50nhbg9XNSve4B9PVgOLmj0vJTt7u9a9g4Xv+ijheg24ILu0tMyiYyOmaGsjaGNaODWtFgB0AAC+qijYltLfmSM0mNP3qiEXje6954Rod483t5niQQdSHFSugIiICIiAiIgIiICIiAiIg0smdcKiJElfRgg2INRTggjQggu4r89ucJ9YUXxNP8yqNjjSyqqARa0sgsdLd86WWCguP25wn1hRfE0/zJ25wn1hRfE0/zKnCILj9ucJ9YUXxNP8AMnbnCfWFF8TT/MqcIguP25wn1hRfE0/zJ25wn1hRfE0/zKnCILj9ucJ9YUXxNP8AMnbnCfWFF8TT/MqcIguP25wn1hRfE0/zLCzBnWjFDWSYPVQSyQU8kgEEscjmkNIa4hjrgbxbroqirt9lH8KqKynaRvVtDUwRtdwfMWh7B/lJ9yDiSvF65pYSHCxHEHkV4gIiIOl2bVb6LF6B1ObE1EbD1ZI4RuHva4j3q0suc8Lp3Fs9fRtc0lrmuqIAWuGhBBdcEHkqvbMcPdiOLUQj0EUzZ3nk2OE+VcSbgAWba/UceC02YK1uI1dTLDfdlmkkbf7r3ucOHQoLb9ucJ9YUXxNP8yducJ9YUXxNP8ypwiC4/bnCfWFF8TT/ADJ25wn1hRfE0/zKnCILj9ucJ9YUXxNP8yducJ9YUXxNP8ypwiC4/bnCfWFF8TT/ADJ25wn1hRfE0/zKnCILj9ucJ9YUXxNP8yducJ9YUXxNP8ypwiC5lPm/DKs2pq2keQL2ZPA428bB3DVeqr+zWklrKt4pWPeRC42Y1zjbfjF7DlqEQa/PbS3FMQ3v6XPx6yvK0S7/AG5YV+zMZmLQAKhrJhbq3cd799jj71wCAiIgIiICIiAiIgLLwrE5cGninojZ8L2yMJFxvNNxccx0WIiDvc54DDmGE4plho8lIb1cDTd1FUH0jaw8046h3Djw4Dgl1OzWoxFuIQx5bfuyTnccHDejdF6T/KNPpMDQSeemlipwzJsFwnG3F9Dv0rjxEG6Yyb8fJu4acmlo6IKzL9MYZSBGCSTYAakk8gPFTz/w1U/9Ol/8TPmXQQ7KIcm0c78ojerhGfJTVAa9wNwS1jbbjCW7zQbcxckXQRTPTN2ZUEsdSR+0cSi8k5gP8So32Lg4W/6j7WtfQWOltY6X3raqWtke+te58jyS9zyS5zjxJJ1uvggIiICIiAiIgIiICIiCVfo6wOkxKoc0aNpXA8NC6WEj/Sf0Xq6P6NmGbkNbOQO+9kLTpcbjS93UDzjf06Igx/pKYV/Eqhjf5yFzv0ewcf8AucvHooOVs9rOX+0eE1LGC74m+Xj0ud+LvEDqW7zfzKpiAiIgIiICIiAiIgIi67Zhks52r2RyA+Rj85O4cox9i/IuPd95PJBLmwTI37HpjW1zbS1Q81f7FPoQehedfYG+JUsr8RRNgaGxABrQAA0WAA0AA5Cy/aAiIgrdt2yN+wKsVVE20NYSXW4MqNS4dA4DeHXf8FFquXm3LMObqOWmrNBIO661zHINWvHUH9Rcc1T/ABXDJcFnkhrmlskLixwPIj945g8wQUGIiIgIiICIiAiIgIi2WW8GdmGrp6eHjPI1l/utJ7zvc259yCzGxbBjg+DU/lRZ0+9OdTwkPdPTuBn/ALdF2tNTtpWNZAA1rGhrQODWtFgP0C8QfQi/FVC2h5Vdk7EJoHDuX8pCfvQvJLfeNWnq0q3yjPbpkrtDQ/WaUeeogX6D04NC8e4DfHsd4oK0IiICIiAiIgIiIPQL8Fa3ZPkgZLoGiobaeotJOeYNu7H+UG3tLvFRDsJyR2grPrVY0+RoiHN8H1GhaPy+meu74qyaAiIgIiIChL6QeR99rcRoW6ttHUW5t0bHJ7jZh9rPAqbV8K6ijxKKSKrbvMla5j2n7THAtI/QoKRot9nfKsmTa2WnnuQ070bj/KQuJ3He22h6ghaFAREQEREBERAUx/R3ykauokrqgd2nBii6yvb3j7mG39p0USUFDJicscVI3efK5rGNH2nOIaB+pVw8o5djypRQU1NqIm2c778h1e/3uJP6Dkg3CIiAvHNDwQ4XB0IPML1EFVdreQ+xFb/BR/B6m74ee5Yjej8e6SLdC3ibrhlcLPeT4s70UlPUaO9OJ/8ANzNB3XezUgjwJ52KqRiuFT4JNJDiLCySJ269ruR9o0ItYg8CCCgxEREBERAWVhmGy4vNHDRNLpJXBjQObibe4dfBYqnP6PeR7B2I1zRrvR01+Vrtkk/ewex/RBK2T8sRZPo4aalsfJjvutYyyHVzz7Tw1NhYclukRAREQEREBERBG22/I/aei8vRtvPRgvG6LmSHi9njcemOPAgDvKsqvGRdVX2wZI7G15NK21PVXkhtwZqN+P8AKSLfhc3qg4RERAREQERdXs5yHLnyrEbLthjs6eQfYZf0QbEb7tbDoTwBQSLsAyCHf8xxFvDeZTA+OrXy/vYPzHwKnNfGio48OjZHSNDGRNDGNbwa1osAPcF9kBERAREQFHm1nZg3O0PlcNaxtXEO6Tp5dgv5tx4A/dceB00BuJDRBR+aF1O5zZgWuaS1wcLFrgbEEeN1+FZfalsgizc19Rg4EdWBcjQMqbcneD7cH9ADpqK4Yhh82FSvir2OjkjJa5rhYtIQY6IiDe5KytJnGthp6e9nm8jh/JxN1e79OHUgc1b7D6CPC4o4qNu6yJrWMA5NaLAfoFHew7I3Zqj+sVrbT1gDtR3o4OLGdL+mfa0H0VJiAiIgIiICIiAiIgLl9o+T251oJIbDyjfOQE6WmaDYX8DctPR1+S6hEFIJ4HUr3MnaWuYS1wdoWuBsQR43XzUv7fsjfsycV1A3zdSd2YNGjJ+T9Pvj/M0k6uUQICIt7k/JtXnao8jhTRoLve+4ZE3xcQD7AOJ/VBj5Yy1UZtqo6fDGgvkOpdfdY0al7iODQP8AYDUgK2eT8p0+TKVlPhw0Hee48ZZCAHPPU2GnIADksXJGQqPIsAZh7byOA8rK4d+Zw/0tuTZo4dTcnpUBERAREQEREBERAXHZ/wBmNFnxl5/NTtFmTMALrcmvH22dLgjkRrfsUQU9zhkSvyRJuYtH3XehKy7o5PY7kfwmx6Lb7I8j9s69v1lt6emtJNe9nfdj/MRr+EOVosRw6HFonRYhG2SOQWc14BBHs/3XO7OsCpsAp5WYZGGNNRKTq5xNjuDVxJ9FoCDqgLcF6iICIiAiIgIiICIiAiIg12YcChzLSzU9eLsmbum3Fp4hw6hwBHUKnuP4HNluplp68WfC4tNr2cOIcL/ZIsR0KumuRxbKdBjGLQy4jTskfHTuLS+5F2yANJZfddbfda4PLwCCDsgbGq3OG7LXXp6Y6h7h35R+Bh5fiOnhdWKy3likynA2HCIwxreJ4ukd957uLnf/AAWGi2oFuCICIiAiIgIiIP/Z"/>
          <p:cNvSpPr>
            <a:spLocks noChangeAspect="1" noChangeArrowheads="1"/>
          </p:cNvSpPr>
          <p:nvPr/>
        </p:nvSpPr>
        <p:spPr bwMode="auto">
          <a:xfrm>
            <a:off x="63500" y="-1011238"/>
            <a:ext cx="2190750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04" name="AutoShape 4" descr="data:image/jpeg;base64,/9j/4AAQSkZJRgABAQAAAQABAAD/2wCEAAkGBg4GEBIUBxESFBUQFhkUFRcQFhEWFxESFhgYFRsXHBYXHSYeGhkpGhYYHy8gLycpLDgsGR8xNTAqNSYrLC4BCQoKBQUFDQUFDSkYEhgpKSkpKSkpKSkpKSkpKSkpKSkpKSkpKSkpKSkpKSkpKSkpKSkpKSkpKSkpKSkpKSkpKf/AABEIANsA5gMBIgACEQEDEQH/xAAcAAEAAgMBAQEAAAAAAAAAAAAABwgEBQYBAwL/xABIEAABAwIDBQMIBwIMBwAAAAABAAIDBBEFBiEHEjFBYRYiURMjMlVxgZTSCBRCUmKCkRWxJDRDU1Ryg5KhorLBGCUzc5Pw8f/EABQBAQAAAAAAAAAAAAAAAAAAAAD/xAAUEQEAAAAAAAAAAAAAAAAAAAAA/9oADAMBAAIRAxEAPwCcUREBERAREQEREBFq8ezPRZYj8pjU8cTTw3z3nf1WC7nH2AqL8wfSOpae7cApnym2j5yI2A+O6LucP7qCZF856hlK0uqHNa0cS8hoHLidFVbHdsmN44TepMLT9ilHkwNLekO+fe5cjW4jPiTt6ulkkd4yuc869XElBbeq2kYLRu3ZsQpb/hka+3Liy4vpwWnn24YBCO5VOf0ZDUade8wKrN14gs+NvWBHjLMP7GTXqsqLbdl+QAurC2/J0NTcfowj/FVWRBcLDNoWD4xb6lXU5J4Nc9rHHS/oSWdwHguga4O9E39io6sygxiqwo3w6eaI+MMj2cf6pHgguuirHl/bxjGD2Fa5lUwWFp22eAPCRljfqQ5SPl36QmG4nutxiOSlceLj5yK/D0m94f3bdUEqovhRV0WJMbJQyMkY/Vro3BzXDoRoV90BERAREQEREBERAREQEREBERAUL7WNsNflypko8JhEJaAfLSWe57XAEOY0jdA5XO9qDoLKaFGO3PI4zFR/WaNt56ME90C8kHFzfE7urx+f7yCueIYlPi0hkxGV8r3cXSOLnH3nl0WMiICIiAiIgIiICIiAiIg3GXM3V+U37+Czvjv6TQbsf/WYe679LqxuyfaLUZ/ilNdTiN0G6HSRk+Tkc65sGnUEAXIueI4XVYqCglxSWOKjaXPlcGMaOLnONgFb7JWVYsm0UVPS2JYLyOAAMsrtXPP7h0DRyQb1ERAREQEREBERAREQEREBERAXhG9xXqIKp7Wsj9i69wpQRBUXkh42YL96O5+6f8C1cQrb7TcmDO1BJFGPPR+cgOg860Hu3PJwJb7weSqXLE6FxbKCC0kEEWII0II5FB+EREBERAREQEREBEW5yhlqXN1ZDTUl/OO7zv5uMavefY2/tNhzQSt9H3IweXYjXN9EujpwQeNrPl68Swfn8Ap0WLheGxYPBFDRN3WQsaxg8GtFhfxPifFZSAiIgIiICIiAiIgIiICIiAiIgIiICrtt9yR+yakVtG3zdWbS2GjJwOP5wCfa13irErWZlwCLM9JNT1o7szS29rljuLXjqHWI9iCl6LOxzB5cv1M1PWiz4HljuNjbg4fhIsR0IWCgIiICIiAiIgKyewnJHZ+jNVWNtNWgEBw1jgBJaPzemem54KIdk2Su2eIMbOLwU9pZrjRzQdI/zHT2B3grWtaGizeXgg9REQEREBERAREQEREBERAREQEREBERAREQQ39IHJH12FtfRN78ADJ7cXRE2a+3i1xsejvBqgBXeqaZlYxzKlocx7S1zXC4c0ixBHhZVF2gZPkyRXSQSXLPThcftwuvY+0EFp6tPKyDm0REBERAX6jjMpAjBJJsANSSdAAPFflSxsEyMcZqTW1rfNUjrRggESVFr/5AQ72lvgUEvbMsltyTQMieB5aTzk5Gt5D9m/g0Wb4aE8yutREBERAREQEREBERAREQEREBERAREQEREBERAUf7Zsj9rqEvo23qKS8kdgS6Rlu/GLcSQAQPFoHNSAiCjiKRNteSOytcZaRtoKwmRluDJNDIzoLneHR1hwUdoCIiDOwTB5sfqIoKBu9JM4MaNbC/Em3BoFyTyAJVwMr5fiytSQ01GO7C0AngXv4ueepdc+9Rd9H3JH1SJ2IVze9MDHT3+zGDZ77eLiN0dGnk5TMgIiICIiAiIgIiICIiAiIgIiICIiAiIgIiICIiAiIg5raJluDNGHTxV72RADyjJZCA2GRlyHkng3iD+FxVfJJMtZaJYIp8UeNHPMjqWAHT0Ny73c9Tp+9bTbXtEfmOpdSUDrU9K4tdunSeZpsXHkWtIIb7zzFowQdwM6YM47smBQeS0Fm1NSJRw/leZv06LPwXKWA50nhbg9XNSve4B9PVgOLmj0vJTt7u9a9g4Xv+ijheg24ILu0tMyiYyOmaGsjaGNaODWtFgB0AAC+qijYltLfmSM0mNP3qiEXje6954Rod483t5niQQdSHFSugIiICIiAiIgIiICIiAiIg0smdcKiJElfRgg2INRTggjQggu4r89ucJ9YUXxNP8yqNjjSyqqARa0sgsdLd86WWCguP25wn1hRfE0/zJ25wn1hRfE0/zKnCILj9ucJ9YUXxNP8AMnbnCfWFF8TT/MqcIguP25wn1hRfE0/zJ25wn1hRfE0/zKnCILj9ucJ9YUXxNP8AMnbnCfWFF8TT/MqcIguP25wn1hRfE0/zLCzBnWjFDWSYPVQSyQU8kgEEscjmkNIa4hjrgbxbroqirt9lH8KqKynaRvVtDUwRtdwfMWh7B/lJ9yDiSvF65pYSHCxHEHkV4gIiIOl2bVb6LF6B1ObE1EbD1ZI4RuHva4j3q0suc8Lp3Fs9fRtc0lrmuqIAWuGhBBdcEHkqvbMcPdiOLUQj0EUzZ3nk2OE+VcSbgAWba/UceC02YK1uI1dTLDfdlmkkbf7r3ucOHQoLb9ucJ9YUXxNP8yducJ9YUXxNP8ypwiC4/bnCfWFF8TT/ADJ25wn1hRfE0/zKnCILj9ucJ9YUXxNP8yducJ9YUXxNP8ypwiC4/bnCfWFF8TT/ADJ25wn1hRfE0/zKnCILj9ucJ9YUXxNP8yducJ9YUXxNP8ypwiC5lPm/DKs2pq2keQL2ZPA428bB3DVeqr+zWklrKt4pWPeRC42Y1zjbfjF7DlqEQa/PbS3FMQ3v6XPx6yvK0S7/AG5YV+zMZmLQAKhrJhbq3cd799jj71wCAiIgIiICIiAiIgLLwrE5cGninojZ8L2yMJFxvNNxccx0WIiDvc54DDmGE4plho8lIb1cDTd1FUH0jaw8046h3Djw4Dgl1OzWoxFuIQx5bfuyTnccHDejdF6T/KNPpMDQSeemlipwzJsFwnG3F9Dv0rjxEG6Yyb8fJu4acmlo6IKzL9MYZSBGCSTYAakk8gPFTz/w1U/9Ol/8TPmXQQ7KIcm0c78ojerhGfJTVAa9wNwS1jbbjCW7zQbcxckXQRTPTN2ZUEsdSR+0cSi8k5gP8So32Lg4W/6j7WtfQWOltY6X3raqWtke+te58jyS9zyS5zjxJJ1uvggIiICIiAiIgIiICIiCVfo6wOkxKoc0aNpXA8NC6WEj/Sf0Xq6P6NmGbkNbOQO+9kLTpcbjS93UDzjf06Igx/pKYV/Eqhjf5yFzv0ewcf8AucvHooOVs9rOX+0eE1LGC74m+Xj0ud+LvEDqW7zfzKpiAiIgIiICIiAiIgIi67Zhks52r2RyA+Rj85O4cox9i/IuPd95PJBLmwTI37HpjW1zbS1Q81f7FPoQehedfYG+JUsr8RRNgaGxABrQAA0WAA0AA5Cy/aAiIgrdt2yN+wKsVVE20NYSXW4MqNS4dA4DeHXf8FFquXm3LMObqOWmrNBIO661zHINWvHUH9Rcc1T/ABXDJcFnkhrmlskLixwPIj945g8wQUGIiIgIiICIiAiIgIi2WW8GdmGrp6eHjPI1l/utJ7zvc259yCzGxbBjg+DU/lRZ0+9OdTwkPdPTuBn/ALdF2tNTtpWNZAA1rGhrQODWtFgP0C8QfQi/FVC2h5Vdk7EJoHDuX8pCfvQvJLfeNWnq0q3yjPbpkrtDQ/WaUeeogX6D04NC8e4DfHsd4oK0IiICIiAiIgIiIPQL8Fa3ZPkgZLoGiobaeotJOeYNu7H+UG3tLvFRDsJyR2grPrVY0+RoiHN8H1GhaPy+meu74qyaAiIgIiIChL6QeR99rcRoW6ttHUW5t0bHJ7jZh9rPAqbV8K6ijxKKSKrbvMla5j2n7THAtI/QoKRot9nfKsmTa2WnnuQ070bj/KQuJ3He22h6ghaFAREQEREBERAUx/R3ykauokrqgd2nBii6yvb3j7mG39p0USUFDJicscVI3efK5rGNH2nOIaB+pVw8o5djypRQU1NqIm2c778h1e/3uJP6Dkg3CIiAvHNDwQ4XB0IPML1EFVdreQ+xFb/BR/B6m74ee5Yjej8e6SLdC3ibrhlcLPeT4s70UlPUaO9OJ/8ANzNB3XezUgjwJ52KqRiuFT4JNJDiLCySJ269ruR9o0ItYg8CCCgxEREBERAWVhmGy4vNHDRNLpJXBjQObibe4dfBYqnP6PeR7B2I1zRrvR01+Vrtkk/ewex/RBK2T8sRZPo4aalsfJjvutYyyHVzz7Tw1NhYclukRAREQEREBERBG22/I/aei8vRtvPRgvG6LmSHi9njcemOPAgDvKsqvGRdVX2wZI7G15NK21PVXkhtwZqN+P8AKSLfhc3qg4RERAREQERdXs5yHLnyrEbLthjs6eQfYZf0QbEb7tbDoTwBQSLsAyCHf8xxFvDeZTA+OrXy/vYPzHwKnNfGio48OjZHSNDGRNDGNbwa1osAPcF9kBERAREQFHm1nZg3O0PlcNaxtXEO6Tp5dgv5tx4A/dceB00BuJDRBR+aF1O5zZgWuaS1wcLFrgbEEeN1+FZfalsgizc19Rg4EdWBcjQMqbcneD7cH9ADpqK4Yhh82FSvir2OjkjJa5rhYtIQY6IiDe5KytJnGthp6e9nm8jh/JxN1e79OHUgc1b7D6CPC4o4qNu6yJrWMA5NaLAfoFHew7I3Zqj+sVrbT1gDtR3o4OLGdL+mfa0H0VJiAiIgIiICIiAiIgLl9o+T251oJIbDyjfOQE6WmaDYX8DctPR1+S6hEFIJ4HUr3MnaWuYS1wdoWuBsQR43XzUv7fsjfsycV1A3zdSd2YNGjJ+T9Pvj/M0k6uUQICIt7k/JtXnao8jhTRoLve+4ZE3xcQD7AOJ/VBj5Yy1UZtqo6fDGgvkOpdfdY0al7iODQP8AYDUgK2eT8p0+TKVlPhw0Hee48ZZCAHPPU2GnIADksXJGQqPIsAZh7byOA8rK4d+Zw/0tuTZo4dTcnpUBERAREQEREBERAXHZ/wBmNFnxl5/NTtFmTMALrcmvH22dLgjkRrfsUQU9zhkSvyRJuYtH3XehKy7o5PY7kfwmx6Lb7I8j9s69v1lt6emtJNe9nfdj/MRr+EOVosRw6HFonRYhG2SOQWc14BBHs/3XO7OsCpsAp5WYZGGNNRKTq5xNjuDVxJ9FoCDqgLcF6iICIiAiIgIiICIiAiIg12YcChzLSzU9eLsmbum3Fp4hw6hwBHUKnuP4HNluplp68WfC4tNr2cOIcL/ZIsR0KumuRxbKdBjGLQy4jTskfHTuLS+5F2yANJZfddbfda4PLwCCDsgbGq3OG7LXXp6Y6h7h35R+Bh5fiOnhdWKy3likynA2HCIwxreJ4ukd957uLnf/AAWGi2oFuCICIiAiIgIiIP/Z"/>
          <p:cNvSpPr>
            <a:spLocks noChangeAspect="1" noChangeArrowheads="1"/>
          </p:cNvSpPr>
          <p:nvPr/>
        </p:nvSpPr>
        <p:spPr bwMode="auto">
          <a:xfrm>
            <a:off x="63500" y="-1011238"/>
            <a:ext cx="2190750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06" name="AutoShape 6" descr="data:image/jpeg;base64,/9j/4AAQSkZJRgABAQAAAQABAAD/2wCEAAkGBhIQDxQUERQQEBMVFBUVFBUXFBQWGRUbFRIXFRYXGBcYGyYeFxkjGRkXHy8gJCcpLCwtFx40NTAqNSYrLCkBCQoKDgwOGg8PGiwlHiAqLDUpLywpLiwsKSwsLSwqNDUwLi81LCwsNCksLCwsNDQpLC8sLywpKSkpLCksLCwsLP/AABEIAOEA4QMBIgACEQEDEQH/xAAcAAEAAgMBAQEAAAAAAAAAAAAABwgEBQYDAQL/xABHEAABAwIBCQQECwYFBQEAAAABAAIDBBEFBgcSITFBUWFxEyKBkRQyYqEIFSNCUlOCk6Kx0TNjcpKywSRzwsPwQ0SDo+Gz/8QAGgEBAAIDAQAAAAAAAAAAAAAAAAQGAQMFAv/EADIRAQACAQIDBgQGAQUAAAAAAAABAgMEEQUSMRMhUYGR0SJBceEjMkJDscGhFBVSYfD/2gAMAwEAAhEDEQA/AJxREQEREBERARFo8pstaPDmXqZWtcRdsY70j/4WDXbmbDmg3ixq/E4admnPJHCz6T3tYPNxUGZT5+Kqa7aJjaRn03WfKfPuM8ndVG9fiMtQ/TnkkmefnPcXHzJ1DkgsHi+e/DYLiN0tU790yzf55C0HqLrkcQ+ENKf2FJEznJI5/wCFob+aiFEHf1efDFHnuvp4v4IQf6y5YEmdzFz/AN24dIoB/trj0QdgzO5i4/7tx6xQH/bWdS578VYe8+CX+OFo/oLVwKIJcw/4Q0w/b0kLxxjkcz3ODvzXXYRnyw2awlM1K794zSb/ADR6XmQFXVEFwsOxaCpZpwSxTN+kx7XjxsdSy1TmirpIHh8L5InjY5jnMd5tN1I2TOfWsgs2ra2sj+lqZKPEDRf4gHmgsAi5/JfLuixJv+HlBfa7ond2RvVp2jm245roEBERAREQEREBERAREQEREBedRUNjYXvc1jGglznEANA2kk6gFh47j0FFA6aoeI42+bidjWja5x3AKueX2cmoxR+jrhpmnuQg7bbHSEes7lsG7iQ7PLrPkTpQ4bqGx1S4az/lMP8AU4dBsKiCpqnyvc+RzpHuN3Oc4uc48STrK8kQEREBERAREQEREBERAREQekM7mODmOcxzTdrmktLSN4I1gqWchs+L2FsOJXkZqAqGjvN/zGj1x7Q18jtURIguPSVjJo2yRObIxwu1zSC1wO8EbV7KruQ2cOowqTuEy07jeSAnUeLmH5j+ew776rWOydykgr6ds1M/TYdRGxzHb2Pb81w/+i4IKDaIiICIiAiIgIiICwMcxuGip3zzu0I2C5O8nYGtG9xOoBZssoa0ucQ1oBJJNgABckk7BZVpzn5fuxOp0YyRSxEiJuzTOwyuHE7huHMlBrsuMuJsVqNOS7Im3EMQOqMHeeLzvd4DUFzaL6Ag+Lscks3E1ZaSW8EB1hxHfkHsNOwe0dXAFdHkNm0DA2etbd+osgOxvAyDe72dg33OoSQuBreK8u9MPr7JmLT799kR5xchI6SKOamaRG20coJLjcnuyEnie6d19Hio/Vla2jZNE+OQaTHtLXDiCLear3lBgr6OpkhfrLT3XfTadbXDqPfcblu4Xq5y1nHefij/ADH2edRj5Z3jo1yIi7KKIiICIiAiIgLtM2+R7a2V8k7dKCMFtrkab3DULjX3QdI236K5OhonzysijGk97g1o5n+28ngFYTAMGZR00cLNYYNZ+k463OPU/wBhuXK4nq+xx8tZ+K3+ISMGPmtvPSEYZWZrZIAZKTSniGsx7ZGDlb9oOmvkdq4NWbXD5b5uWVQdNTBsdRtc3UGzddzX+1v38RC0XFZ/Jn9ff3bcun+dENrfZHZYz4ZUiWE6TTYSxE92VvA8HDXZ27mCQdLPA5ji17SxzSQ5pFiCNoI3FeasXVCW6ydyhhr6Zk9O7SY7aD6zHD1mOG5w/wDo1EFbNVfzcZdvwuqudJ1PIQJ2DXq3SNH02+8XHC1m6apbKxr43B7HtDmuBuHBwuCDwIQeqIiAiIgIi1mUuOsoaSWok9WNhIH0nHUxo5ucQPFBGefLLjQb6BC6zngOqSNzDrbH9raeVtzlCSyMSxGSomkmlOlJI8veebjfVwA2AbgAsZAUsZt8g+zDaqpb8oe9Cwj1Adj3D6Z3DcNe3Zz+bPJD0qXt5m3hid3QdkjxrA5tbqJ4mw4qZFX+Ka6Y/Bxz9fb3TNPi/VPkIiKuJwuJzo5Mek03bxi8sAJNtro9rh1b6w+1xXbIt2DNbDki9fk83rFo2lWNF0uXuTPoNWQ0Whku+LkL95n2T7i1c0rziyVy0i9ekuTas1naRERbHkREQERbbJjAXV1UyFtwCbyO+ixvrHruHMheb3ilZtbpDMRvO0O8zSZMaLTWSDW67Ib7hse/xPdHIO4qSl501O2NjWMAaxjQ1rRsAaLAeS9FR9TnnPkm8+X0dbHSKV2ERFGe3G5wMhhWsM0IAqWDp2oHzT7Q3HwOq1oWc0gkEEEaiDqII2gjcVZtRfnVyQteshGokCoaOJ1CTx2O52O8rv8AC9dtMYbz3fL2Q9Ri/VHmjNTJmMy4sfi+Z2o3dTE7jrc+L83D7XJQ2vakq3xSMkjcWPY5r2OG1rmm4PmFZEFcdFpcj8pG4hQxVDbAvbZ7R8x7dT2+Dr25EHet0gIiIChPP/lLd8NEw6mjtpupu2Jp6DSdb2mqapJA0EkgAAkngBrJVSMp8bNbWz1Bv8rI5zb7m7Ix4MDR4INWsvCsNfUzxwx63yODRwHEnkBcnkFiKTsz2BftKpw/dRe4yOH4W/zKNq8/YYpv6fVsx057RCQ8JwxlNAyGIWYxoA4neXHmTcnqstEVHmZtO89XVjuERF5ZEREGhy0ybFdSOjFu1b34TwcBs6OHd8QdygN7CCQQQQSCDtBGog81ZpRFnXyY7GYVUY+TmNpLfNktt+0BfqHcV3uEarlt2Nuk9Pr90PU4945ocAiIrKgiIiApsza5MeiUvaPFppwHOvtazaxnLbpHmeSj/N1kx6ZVhzxeGGz38HG/cZ4kXPJp4qcFXuL6r9ivn/Uf36Jumx/rkREVdTRERAXnPA2RjmPAc1wLXNOwgixB8F6Is9BXrKnAXUNXJCbloOlG4/OY7W09dx5grUKYc7WBdrStqGjvwHvc43kA+TrHxcoeV10Oo7fDFp69J+rlZacltkr5g8pezqZKN57sw7SMfvGDvAfxRi//AI1Oyp/g2KOpamKdnrRSNkHPRNyPEXHird0lS2WNkjDdj2te08Q4Ag+RU1qeqIiDk86mL+jYPUuBs57BC3rMRGbdGlx8FV5Tp8IXENGlpoR8+Z0h6RR6P5yDyUFoPvvVicm8KFLRww72MGlzce88/wAxKg/IzD+3xGnYRcdoHO6R3kPubbxVglXeNZe+uPz/AK903S162ERFXk0REQEREBYeMYUyqp5IZPVe2197Tta4cwbHwWYuWy3y4Zh7A1oElQ8XYw7GjZpvtu4DfbdtW7BS98kRj6/J5tMRG9uiFsUw19NM+GQWfG4tPA8CORFiORWKsrE8TlqZXSzPMj3bSbbBsAA1ADgFl4dktWVA0oaeZ7Tsdo2aejnWBV55+SsTkmI8fDdydt5+Fql+4YXPcGtBc5xDWgbSSbADmSttW5HV0LdKSmmDRtIbpgdSwmy1dLVPie18bix7TdrgbEEbwsxet43pMT5sTEx1T9knk82hpGRCxf60rh857vW8BqaOQC3K4jIPOCKy0NRosqAO6RqbKANdh814Gu2w7RwXbqkaqmSmWYy9f5dXHNZr8PQREUZsEREBERB41dK2WN8bxdr2uY7o4EH3FVwrqN0Mr43+tG9zHdWuLT+SsqoRzo0HZYm8jZKxkviRoO/EwnxXd4Nl2yWx+Mb+iJqq90S5JWWzOYv6Rg8IJu6EugP2Ddn/AK3MVaFNXweK/uVkJOx0UoH8Qcx39DFZkBMaIiCCfhCVRNZSx7mwOd95Lb/bUUKSc/b74swcKWIf+yU/3UbIO3zRU2liDnfVwPPi5zGfkSplUU5l47z1J4RRjzeT/pUr6J4HyVQ4tbfUzHhEe7paePgfEX3RPA+SaJ4HyXLSHxF90TwPkmieB8kHxF90TwPkmieB8kGJimINp4JJn+rGwvPOw1AcybDxVeMUxJ9TM+aU3e9xceA4AcABYDkFLuduqLMO0RcdpNG09AHSfm0KL8kMOFRX08ThdrpAXDi1gL3DxDSPFWXhNK48Ns8/9+kIOombWikJBzf5vWMjZUVTA+RwDo43C7YwdbXOadrztsdnXZIaIuFn1F89+e8/ZLpSKRtAuOy3zfx1jHSQNbHUgX1WAl9l42aR3O89WzsUXnDmvhtF6T3s2rFo2lWiOR8TwWlzHsdcHYWuafcQQrA5K44K2jjm1BxFngbnt1OHS+sciFEmc7DhDiUmiLCVrZbc3XDvNzXHxXVZl6omKpj1kNfG8ctNrmn+gKw8RrXPpa546xtPqhYJmmSaJHRfdE8D5JongfJVhPfEX3RPA+SaJ4HyQfEX3RPA+SaJ4HyQfFF2eim79LJxbKw/ZLXD+oqUtE8D5KPM88X+GpzwmcPOMn/Suhw222pp5/xLTnj8OUSqTcwNTo4nKz6dM/zZLGR7iVGS73Mi+2Mx84ph+EH+yublrIIiIK95/I7Yqw8aWM+Usw/so2Us/CFpLVdLJudC9n8kgd/uKJkHpFUPZ6jnsvt0XFt+tivX4xm+tm+8f+qxkWOWJ+RuyfjGb62b7x/6p8YzfWzfeP8A1WMixyx4M7yyfjGb62b7x/6p8YzfWzfeP/VYyJyx4G8sn4xm+tm+8f8AqnxjN9bN94/9VjInLHgby9Zap7xZ73vG2znOd+ZW3yIrhDiVM92pvaaJPDtGmO/4lo19WL0i9Jp4x/JE7Tus2i43IHLllZE2KZwbUtFtertgB6zeLrbR47NnZKi5sN8N5peO+HXraLRvAiLncscsosPiOtr53D5OP8nP4MHv2Dl5x47ZLRSkbzJa0VjeUa51K0SYk4DX2UccZ663ny07eC5OKoey+g57L7dFxbfrYpUTuke57yXOc4ucTtJcbk+a81ecOKMeOuPwhybW5rTLJ+MZvrZvvH/qnxjN9bN94/8AVYyLZyx4MbyyfjGb62b7x/6p8YzfWzfeP/VYyJyx4G8sn4xm+tm+8f8AqnxjN9bN94/9VjInLHgbyyfjGb62b7x/6rzlqnvFnve8cHOc78yvJFnljwNxd9mQjvjLD9GGY/hDf7rgVJ/wf6bSxGZ/0KYjxfLHb3NKywn5ERBFXwg8P0qKnmH/AE5yw9JYz/qY3zUDq02cvCPSsJqowLuEfaM/iiIkAHM6NvFVZQEREBERAREQEREBEWRQUL55WRRjSe9wa0czx5bzyBWJmIjeR4NdY3GojX04dF02HZyMQhaGiYSgbO1aHn+b1vMqU4sgqP0WOCSJknZtt2ltF5cdbnaTbEXNzbZsXP1eZqncbxzzxjg5rH+/ulcWeJaTN3ZY9Y3SuwyV76y5Gtzn4hILCRkQ/dxtaf5jcjwXLTTOe4ue5znONy5xJJPMnWSpVp8zMIPylRM8cGsYz3kuXSUGQdDDG5jYWnTaWOe46byHCxs4+r9myx/uOkwR+FX0jZnsMl/zSgNFssocEfR1MkL9eie676bTra7xHvuNy1q7VbRaItHSUWY2naRERemBERAREQEREBTd8HjD7Q1cxHrSRxA/5bS93/6N8lCSs3mkwf0bB6cEWdKDO7/ynSb+DQHgg7FERB8Iuqm5ZYEaHEKintZrJDoc2O78f4SB1BVs1Dmf7Jm7Ya1g9X5GboSTE49HFzftNQQqiIgIiICIiAiIgKU80mTGi01kg1uuyG+5ux7/ABPdHIO4rgsl8AdXVTIW3AJ0pHfRY31j13DmQrBU9O2NjWMAaxrQ1rRsAaLAeS4nFtVyU7GvWev0+6Xpse880/J6IiKrp4iIg4nOjkx6TTdvGLywAk22uj2uHVvrD7XFQyrOKCcvsmfQashgtDLd8XAC/eZ9k+4tVj4Rqt47C3l7IOpx/rhzKIisCGIiICIiAiIg2WTmCurayGnbe8sjWk8G7Xu8GBx8FbiGIMaGtAa1oAAG4AWA8lCuYHJnSklrXjU0djD/ABGxkcOg0W39pym1AREQFhY1hEdXTSwSi7JWFjuIvsI5g2I5gLNRBUHHMGko6mWnmFnxPLTwO9rhyc0hw5FYCnvPZkN6TB6ZA280DbSgDW+IXN+ZZrPQu4BQIgIiICIiAiLrM3OTHplWHPF4YbPfwcb9xniRc8mnitWXLXFSb26Q9VrNp2hIObXJj0Sl7R4tNOA519rWbWM5ajpHmeS69EVGzZbZbze3WXWrWKxtAiItT0IiIC0WWmTYrqR0Yt2je/CeDwNl+Dh3T1B3LeoveO9sdovXrDExExtKsr2FpIIIIJBB2gg2IPNfld/nXyY7GYVUY7kxtJb5sltv2gL9QeK4BXnT5q58cZK/Nyb1mltpERFveBERAWVheGyVM8cMQ0pJHhjBzJ2ngBtJ3AFYynHMdkN2Ufp87bPkaW04I9Vh9aTq/YPZ/iQSRk3gTKGkip4/VjYBf6R2ucebnEnxWzREBERAREQCFXbO1m7OHzekU7f8LK7YBqhefmcmHa3y3C9iVj4hh8dRE+KZjZI3tLXtOwg/827kFOkXZZxc3UuFTXbpSUrz8lL9Hf2cnB43HY4C43gcagIiIP3DC57mtYC5ziGtA2kk2AHUqwOSeTzaGkZELF/rSuHznu9Y9BqA5ALgM0uTWnI6rkHdjJZEOL7d532QbDm48FK6rPF9VzW7GvSOv1+yfpse0c0iIi4SWIiICIiAiIgw8YwplVBJDJ6r22vvB2tcOYNj4KvWKYa+mnfDILPjcWngeBHIixHIqyKjzO1k12kQq2DvR2bLzYTZrurSbdHcl2OFars8nZ26W/n7+yLqMfNHNHyRMiIrW54iLqsgcgZsVnsLx07CO2lts36DL6i8jy2ncCGxzWZvTiVR2kzSKSJw7Q7O1cNYiHLYXHcNW0i1kGMDQAAAALADUABsACxsJwqKlgZDAwRxxizWj3kneSbkk6ySVloCIiAiIgIiICIiDHxDD46iJ8UzGyRvGi5rhcEf837lXzOJmmmw8ump9Kek2k7Xw8n8W+3522mxa+EXQUzRTzl1mSiqC6ag0KeU3LoTqiefZt+yPTu8htUJ4tg09JKYqiN8Mg+a4WuOLTscOYJCD7hONz0j9OnkdEd9tjuTmnU4dQpEwPPC02bWRFp+si1jqWE3HgT0UWooufR4c/547/H5tlMlqdJWMwvKCmqheCaOX2Q7vDqw2cPJbBVkBsb7xsPBbqgy1roLBlTNYfNcRIPJ4K42Xgs/t29fePZJrqv+ULAooaps7ta31208nVjmn8LgPcs9meebfTQnpI8fmCoduE6mOkRPm2xqKJWRRU7PRLupoh1kef8ASFhVGeCsd6jKaP7L3H8T7e5I4VqZ6xEecH+oomJYmI4vBTNvPLHCPbcAT0G0+AUHV2XtfNqdUSNB3MtGPwAH3rQySFxJcS4naSSSepOsqXj4Lb9y3o121UfKEsY3nfhZdtLG6d3033YzwHrO/Co6xzKeprXXnkLgDdrB3WN6NGq/M3PNapF2NPosODvpHf4z1/8AfRGvltfqIsrDcLmqZRFBG+aR2xrBc9TwHM6gpoyGzHMiLZsR0Zn7RTjXG3/MP/UPsju/xKY1OIze5rJ8Sc2WXSgpL632s6W20RA7vbOobrnULD4VhMNLC2GBjYo2CzWj3knaSTrJOsrJYwNAAAAAsANQAGwBfpAREQEREBERAREQEREBERAWBjOA09ZH2dTFHMzg4bDxadrTzBBWeiCGMpswG1+Hzc+xmPubKB7nDxUX45kpWUJtUwSwjZpEXYekjbtPmrbr8vYCCCAQdoOwoKaIrQ4xmtwyquX00cbj86K8R62ZZpPUFcjiHweqdx+Qqp4uUjGSj8OgUEGIpUqvg+VgPydRSvHtCRn5By18mYjExs9Ed0md/eMII7RSJHmJxQ7fRG9Znf2YVn03wfKw/tKilYPZ7V597W/mgixfVOGH/B5gB+XqppOUbGR+9xeuuwjNRhdNYtpmSuHzpiZT/K7ujwCCueC5M1Va61LBLNrsS1vdHV5s1viVJ2TOYF5s+vlDBt7KE3PR0hFh9kHqpqjiDQA0BoGoACwHQDYv0g1uB5OU1DH2dLEyFu+w1u5uce848yStk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08" name="AutoShape 8" descr="data:image/jpeg;base64,/9j/4AAQSkZJRgABAQAAAQABAAD/2wCEAAkGBhIQDxQUERQQEBMVFBUVFBUXFBQWGRUbFRIXFRYXGBcYGyYeFxkjGRkXHy8gJCcpLCwtFx40NTAqNSYrLCkBCQoKDgwOGg8PGiwlHiAqLDUpLywpLiwsKSwsLSwqNDUwLi81LCwsNCksLCwsNDQpLC8sLywpKSkpLCksLCwsLP/AABEIAOEA4QMBIgACEQEDEQH/xAAcAAEAAgMBAQEAAAAAAAAAAAAABwgEBQYDAQL/xABHEAABAwIBCQQECwYFBQEAAAABAAIDBBEFBgcSITFBUWFxEyKBkRQyYqEIFSNCUlOCk6Kx0TNjcpKywSRzwsPwQ0SDo+Gz/8QAGgEBAAIDAQAAAAAAAAAAAAAAAAQGAQMFAv/EADIRAQACAQIDBgQGAQUAAAAAAAABAgMEEQUSMRMhUYGR0SJBceEjMkJDscGhFBVSYfD/2gAMAwEAAhEDEQA/AJxREQEREBERARFo8pstaPDmXqZWtcRdsY70j/4WDXbmbDmg3ixq/E4admnPJHCz6T3tYPNxUGZT5+Kqa7aJjaRn03WfKfPuM8ndVG9fiMtQ/TnkkmefnPcXHzJ1DkgsHi+e/DYLiN0tU790yzf55C0HqLrkcQ+ENKf2FJEznJI5/wCFob+aiFEHf1efDFHnuvp4v4IQf6y5YEmdzFz/AN24dIoB/trj0QdgzO5i4/7tx6xQH/bWdS578VYe8+CX+OFo/oLVwKIJcw/4Q0w/b0kLxxjkcz3ODvzXXYRnyw2awlM1K794zSb/ADR6XmQFXVEFwsOxaCpZpwSxTN+kx7XjxsdSy1TmirpIHh8L5InjY5jnMd5tN1I2TOfWsgs2ra2sj+lqZKPEDRf4gHmgsAi5/JfLuixJv+HlBfa7ond2RvVp2jm245roEBERAREQEREBERAREQEREBedRUNjYXvc1jGglznEANA2kk6gFh47j0FFA6aoeI42+bidjWja5x3AKueX2cmoxR+jrhpmnuQg7bbHSEes7lsG7iQ7PLrPkTpQ4bqGx1S4az/lMP8AU4dBsKiCpqnyvc+RzpHuN3Oc4uc48STrK8kQEREBERAREQEREBERAREQekM7mODmOcxzTdrmktLSN4I1gqWchs+L2FsOJXkZqAqGjvN/zGj1x7Q18jtURIguPSVjJo2yRObIxwu1zSC1wO8EbV7KruQ2cOowqTuEy07jeSAnUeLmH5j+ew776rWOydykgr6ds1M/TYdRGxzHb2Pb81w/+i4IKDaIiICIiAiIgIiICwMcxuGip3zzu0I2C5O8nYGtG9xOoBZssoa0ucQ1oBJJNgABckk7BZVpzn5fuxOp0YyRSxEiJuzTOwyuHE7huHMlBrsuMuJsVqNOS7Im3EMQOqMHeeLzvd4DUFzaL6Ag+Lscks3E1ZaSW8EB1hxHfkHsNOwe0dXAFdHkNm0DA2etbd+osgOxvAyDe72dg33OoSQuBreK8u9MPr7JmLT799kR5xchI6SKOamaRG20coJLjcnuyEnie6d19Hio/Vla2jZNE+OQaTHtLXDiCLear3lBgr6OpkhfrLT3XfTadbXDqPfcblu4Xq5y1nHefij/ADH2edRj5Z3jo1yIi7KKIiICIiAiIgLtM2+R7a2V8k7dKCMFtrkab3DULjX3QdI236K5OhonzysijGk97g1o5n+28ngFYTAMGZR00cLNYYNZ+k463OPU/wBhuXK4nq+xx8tZ+K3+ISMGPmtvPSEYZWZrZIAZKTSniGsx7ZGDlb9oOmvkdq4NWbXD5b5uWVQdNTBsdRtc3UGzddzX+1v38RC0XFZ/Jn9ff3bcun+dENrfZHZYz4ZUiWE6TTYSxE92VvA8HDXZ27mCQdLPA5ji17SxzSQ5pFiCNoI3FeasXVCW6ydyhhr6Zk9O7SY7aD6zHD1mOG5w/wDo1EFbNVfzcZdvwuqudJ1PIQJ2DXq3SNH02+8XHC1m6apbKxr43B7HtDmuBuHBwuCDwIQeqIiAiIgIi1mUuOsoaSWok9WNhIH0nHUxo5ucQPFBGefLLjQb6BC6zngOqSNzDrbH9raeVtzlCSyMSxGSomkmlOlJI8veebjfVwA2AbgAsZAUsZt8g+zDaqpb8oe9Cwj1Adj3D6Z3DcNe3Zz+bPJD0qXt5m3hid3QdkjxrA5tbqJ4mw4qZFX+Ka6Y/Bxz9fb3TNPi/VPkIiKuJwuJzo5Mek03bxi8sAJNtro9rh1b6w+1xXbIt2DNbDki9fk83rFo2lWNF0uXuTPoNWQ0Whku+LkL95n2T7i1c0rziyVy0i9ekuTas1naRERbHkREQERbbJjAXV1UyFtwCbyO+ixvrHruHMheb3ilZtbpDMRvO0O8zSZMaLTWSDW67Ib7hse/xPdHIO4qSl501O2NjWMAaxjQ1rRsAaLAeS9FR9TnnPkm8+X0dbHSKV2ERFGe3G5wMhhWsM0IAqWDp2oHzT7Q3HwOq1oWc0gkEEEaiDqII2gjcVZtRfnVyQteshGokCoaOJ1CTx2O52O8rv8AC9dtMYbz3fL2Q9Ri/VHmjNTJmMy4sfi+Z2o3dTE7jrc+L83D7XJQ2vakq3xSMkjcWPY5r2OG1rmm4PmFZEFcdFpcj8pG4hQxVDbAvbZ7R8x7dT2+Dr25EHet0gIiIChPP/lLd8NEw6mjtpupu2Jp6DSdb2mqapJA0EkgAAkngBrJVSMp8bNbWz1Bv8rI5zb7m7Ix4MDR4INWsvCsNfUzxwx63yODRwHEnkBcnkFiKTsz2BftKpw/dRe4yOH4W/zKNq8/YYpv6fVsx057RCQ8JwxlNAyGIWYxoA4neXHmTcnqstEVHmZtO89XVjuERF5ZEREGhy0ybFdSOjFu1b34TwcBs6OHd8QdygN7CCQQQQSCDtBGog81ZpRFnXyY7GYVUY+TmNpLfNktt+0BfqHcV3uEarlt2Nuk9Pr90PU4945ocAiIrKgiIiApsza5MeiUvaPFppwHOvtazaxnLbpHmeSj/N1kx6ZVhzxeGGz38HG/cZ4kXPJp4qcFXuL6r9ivn/Uf36Jumx/rkREVdTRERAXnPA2RjmPAc1wLXNOwgixB8F6Is9BXrKnAXUNXJCbloOlG4/OY7W09dx5grUKYc7WBdrStqGjvwHvc43kA+TrHxcoeV10Oo7fDFp69J+rlZacltkr5g8pezqZKN57sw7SMfvGDvAfxRi//AI1Oyp/g2KOpamKdnrRSNkHPRNyPEXHird0lS2WNkjDdj2te08Q4Ag+RU1qeqIiDk86mL+jYPUuBs57BC3rMRGbdGlx8FV5Tp8IXENGlpoR8+Z0h6RR6P5yDyUFoPvvVicm8KFLRww72MGlzce88/wAxKg/IzD+3xGnYRcdoHO6R3kPubbxVglXeNZe+uPz/AK903S162ERFXk0REQEREBYeMYUyqp5IZPVe2197Tta4cwbHwWYuWy3y4Zh7A1oElQ8XYw7GjZpvtu4DfbdtW7BS98kRj6/J5tMRG9uiFsUw19NM+GQWfG4tPA8CORFiORWKsrE8TlqZXSzPMj3bSbbBsAA1ADgFl4dktWVA0oaeZ7Tsdo2aejnWBV55+SsTkmI8fDdydt5+Fql+4YXPcGtBc5xDWgbSSbADmSttW5HV0LdKSmmDRtIbpgdSwmy1dLVPie18bix7TdrgbEEbwsxet43pMT5sTEx1T9knk82hpGRCxf60rh857vW8BqaOQC3K4jIPOCKy0NRosqAO6RqbKANdh814Gu2w7RwXbqkaqmSmWYy9f5dXHNZr8PQREUZsEREBERB41dK2WN8bxdr2uY7o4EH3FVwrqN0Mr43+tG9zHdWuLT+SsqoRzo0HZYm8jZKxkviRoO/EwnxXd4Nl2yWx+Mb+iJqq90S5JWWzOYv6Rg8IJu6EugP2Ddn/AK3MVaFNXweK/uVkJOx0UoH8Qcx39DFZkBMaIiCCfhCVRNZSx7mwOd95Lb/bUUKSc/b74swcKWIf+yU/3UbIO3zRU2liDnfVwPPi5zGfkSplUU5l47z1J4RRjzeT/pUr6J4HyVQ4tbfUzHhEe7paePgfEX3RPA+SaJ4HyXLSHxF90TwPkmieB8kHxF90TwPkmieB8kGJimINp4JJn+rGwvPOw1AcybDxVeMUxJ9TM+aU3e9xceA4AcABYDkFLuduqLMO0RcdpNG09AHSfm0KL8kMOFRX08ThdrpAXDi1gL3DxDSPFWXhNK48Ns8/9+kIOombWikJBzf5vWMjZUVTA+RwDo43C7YwdbXOadrztsdnXZIaIuFn1F89+e8/ZLpSKRtAuOy3zfx1jHSQNbHUgX1WAl9l42aR3O89WzsUXnDmvhtF6T3s2rFo2lWiOR8TwWlzHsdcHYWuafcQQrA5K44K2jjm1BxFngbnt1OHS+sciFEmc7DhDiUmiLCVrZbc3XDvNzXHxXVZl6omKpj1kNfG8ctNrmn+gKw8RrXPpa546xtPqhYJmmSaJHRfdE8D5JongfJVhPfEX3RPA+SaJ4HyQfEX3RPA+SaJ4HyQfFF2eim79LJxbKw/ZLXD+oqUtE8D5KPM88X+GpzwmcPOMn/Suhw222pp5/xLTnj8OUSqTcwNTo4nKz6dM/zZLGR7iVGS73Mi+2Mx84ph+EH+yublrIIiIK95/I7Yqw8aWM+Usw/so2Us/CFpLVdLJudC9n8kgd/uKJkHpFUPZ6jnsvt0XFt+tivX4xm+tm+8f+qxkWOWJ+RuyfjGb62b7x/6p8YzfWzfeP8A1WMixyx4M7yyfjGb62b7x/6p8YzfWzfeP/VYyJyx4G8sn4xm+tm+8f8AqnxjN9bN94/9VjInLHgby9Zap7xZ73vG2znOd+ZW3yIrhDiVM92pvaaJPDtGmO/4lo19WL0i9Jp4x/JE7Tus2i43IHLllZE2KZwbUtFtertgB6zeLrbR47NnZKi5sN8N5peO+HXraLRvAiLncscsosPiOtr53D5OP8nP4MHv2Dl5x47ZLRSkbzJa0VjeUa51K0SYk4DX2UccZ663ny07eC5OKoey+g57L7dFxbfrYpUTuke57yXOc4ucTtJcbk+a81ecOKMeOuPwhybW5rTLJ+MZvrZvvH/qnxjN9bN94/8AVYyLZyx4MbyyfjGb62b7x/6p8YzfWzfeP/VYyJyx4G8sn4xm+tm+8f8AqnxjN9bN94/9VjInLHgbyyfjGb62b7x/6rzlqnvFnve8cHOc78yvJFnljwNxd9mQjvjLD9GGY/hDf7rgVJ/wf6bSxGZ/0KYjxfLHb3NKywn5ERBFXwg8P0qKnmH/AE5yw9JYz/qY3zUDq02cvCPSsJqowLuEfaM/iiIkAHM6NvFVZQEREBERAREQEREBEWRQUL55WRRjSe9wa0czx5bzyBWJmIjeR4NdY3GojX04dF02HZyMQhaGiYSgbO1aHn+b1vMqU4sgqP0WOCSJknZtt2ltF5cdbnaTbEXNzbZsXP1eZqncbxzzxjg5rH+/ulcWeJaTN3ZY9Y3SuwyV76y5Gtzn4hILCRkQ/dxtaf5jcjwXLTTOe4ue5znONy5xJJPMnWSpVp8zMIPylRM8cGsYz3kuXSUGQdDDG5jYWnTaWOe46byHCxs4+r9myx/uOkwR+FX0jZnsMl/zSgNFssocEfR1MkL9eie676bTra7xHvuNy1q7VbRaItHSUWY2naRERemBERAREQEREBTd8HjD7Q1cxHrSRxA/5bS93/6N8lCSs3mkwf0bB6cEWdKDO7/ynSb+DQHgg7FERB8Iuqm5ZYEaHEKintZrJDoc2O78f4SB1BVs1Dmf7Jm7Ya1g9X5GboSTE49HFzftNQQqiIgIiICIiAiIgKU80mTGi01kg1uuyG+5ux7/ABPdHIO4rgsl8AdXVTIW3AJ0pHfRY31j13DmQrBU9O2NjWMAaxrQ1rRsAaLAeS4nFtVyU7GvWev0+6Xpse880/J6IiKrp4iIg4nOjkx6TTdvGLywAk22uj2uHVvrD7XFQyrOKCcvsmfQashgtDLd8XAC/eZ9k+4tVj4Rqt47C3l7IOpx/rhzKIisCGIiICIiAiIg2WTmCurayGnbe8sjWk8G7Xu8GBx8FbiGIMaGtAa1oAAG4AWA8lCuYHJnSklrXjU0djD/ABGxkcOg0W39pym1AREQFhY1hEdXTSwSi7JWFjuIvsI5g2I5gLNRBUHHMGko6mWnmFnxPLTwO9rhyc0hw5FYCnvPZkN6TB6ZA280DbSgDW+IXN+ZZrPQu4BQIgIiICIiAiLrM3OTHplWHPF4YbPfwcb9xniRc8mnitWXLXFSb26Q9VrNp2hIObXJj0Sl7R4tNOA519rWbWM5ajpHmeS69EVGzZbZbze3WXWrWKxtAiItT0IiIC0WWmTYrqR0Yt2je/CeDwNl+Dh3T1B3LeoveO9sdovXrDExExtKsr2FpIIIIJBB2gg2IPNfld/nXyY7GYVUY7kxtJb5sltv2gL9QeK4BXnT5q58cZK/Nyb1mltpERFveBERAWVheGyVM8cMQ0pJHhjBzJ2ngBtJ3AFYynHMdkN2Ufp87bPkaW04I9Vh9aTq/YPZ/iQSRk3gTKGkip4/VjYBf6R2ucebnEnxWzREBERAREQCFXbO1m7OHzekU7f8LK7YBqhefmcmHa3y3C9iVj4hh8dRE+KZjZI3tLXtOwg/827kFOkXZZxc3UuFTXbpSUrz8lL9Hf2cnB43HY4C43gcagIiIP3DC57mtYC5ziGtA2kk2AHUqwOSeTzaGkZELF/rSuHznu9Y9BqA5ALgM0uTWnI6rkHdjJZEOL7d532QbDm48FK6rPF9VzW7GvSOv1+yfpse0c0iIi4SWIiICIiAiIgw8YwplVBJDJ6r22vvB2tcOYNj4KvWKYa+mnfDILPjcWngeBHIixHIqyKjzO1k12kQq2DvR2bLzYTZrurSbdHcl2OFars8nZ26W/n7+yLqMfNHNHyRMiIrW54iLqsgcgZsVnsLx07CO2lts36DL6i8jy2ncCGxzWZvTiVR2kzSKSJw7Q7O1cNYiHLYXHcNW0i1kGMDQAAAALADUABsACxsJwqKlgZDAwRxxizWj3kneSbkk6ySVloCIiAiIgIiICIiDHxDD46iJ8UzGyRvGi5rhcEf837lXzOJmmmw8ump9Kek2k7Xw8n8W+3522mxa+EXQUzRTzl1mSiqC6ag0KeU3LoTqiefZt+yPTu8htUJ4tg09JKYqiN8Mg+a4WuOLTscOYJCD7hONz0j9OnkdEd9tjuTmnU4dQpEwPPC02bWRFp+si1jqWE3HgT0UWooufR4c/547/H5tlMlqdJWMwvKCmqheCaOX2Q7vDqw2cPJbBVkBsb7xsPBbqgy1roLBlTNYfNcRIPJ4K42Xgs/t29fePZJrqv+ULAooaps7ta31208nVjmn8LgPcs9meebfTQnpI8fmCoduE6mOkRPm2xqKJWRRU7PRLupoh1kef8ASFhVGeCsd6jKaP7L3H8T7e5I4VqZ6xEecH+oomJYmI4vBTNvPLHCPbcAT0G0+AUHV2XtfNqdUSNB3MtGPwAH3rQySFxJcS4naSSSepOsqXj4Lb9y3o121UfKEsY3nfhZdtLG6d3033YzwHrO/Co6xzKeprXXnkLgDdrB3WN6NGq/M3PNapF2NPosODvpHf4z1/8AfRGvltfqIsrDcLmqZRFBG+aR2xrBc9TwHM6gpoyGzHMiLZsR0Zn7RTjXG3/MP/UPsju/xKY1OIze5rJ8Sc2WXSgpL632s6W20RA7vbOobrnULD4VhMNLC2GBjYo2CzWj3knaSTrJOsrJYwNAAAAAsANQAGwBfpAREQEREBERAREQEREBERAWBjOA09ZH2dTFHMzg4bDxadrTzBBWeiCGMpswG1+Hzc+xmPubKB7nDxUX45kpWUJtUwSwjZpEXYekjbtPmrbr8vYCCCAQdoOwoKaIrQ4xmtwyquX00cbj86K8R62ZZpPUFcjiHweqdx+Qqp4uUjGSj8OgUEGIpUqvg+VgPydRSvHtCRn5By18mYjExs9Ed0md/eMII7RSJHmJxQ7fRG9Znf2YVn03wfKw/tKilYPZ7V597W/mgixfVOGH/B5gB+XqppOUbGR+9xeuuwjNRhdNYtpmSuHzpiZT/K7ujwCCueC5M1Va61LBLNrsS1vdHV5s1viVJ2TOYF5s+vlDBt7KE3PR0hFh9kHqpqjiDQA0BoGoACwHQDYv0g1uB5OU1DH2dLEyFu+w1u5uce848yStk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10" name="Picture 10" descr="http://t1.gstatic.com/images?q=tbn:ANd9GcRGVUCsjtveEHgw6o71UykURKopKxVi6aFR1cbHn2GjckZVciS6wFuTDkjM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81600"/>
            <a:ext cx="1676400" cy="1676400"/>
          </a:xfrm>
          <a:prstGeom prst="rect">
            <a:avLst/>
          </a:prstGeom>
          <a:noFill/>
        </p:spPr>
      </p:pic>
      <p:sp>
        <p:nvSpPr>
          <p:cNvPr id="53250" name="AutoShape 2" descr="data:image/jpeg;base64,/9j/4AAQSkZJRgABAQAAAQABAAD/2wCEAAkGBhQSERUUExQWFRUVGSEaGBcYGR0eHxwfHiEbHyIfHiEhICcgGyAlIB8gHzAgIycpLCwsICAxNjAqNSYsLCkBCQoKBQUFDQUFDSkYEhgpKSkpKSkpKSkpKSkpKSkpKSkpKSkpKSkpKSkpKSkpKSkpKSkpKSkpKSkpKSkpKSkpKf/AABEIAMABBgMBIgACEQEDEQH/xAAcAAACAgMBAQAAAAAAAAAAAAAEBQMGAQIHAAj/xABMEAACAgECBAQDBQUEBggEBwABAgMRBBIhAAUxQQYTIlEUMmEHI0JxgRVSkaGxJDNi0RZDgpLB8DQ1cnOiw+HxFyVTZEWDo7KzwuP/xAAUAQEAAAAAAAAAAAAAAAAAAAAA/8QAFBEBAAAAAAAAAAAAAAAAAAAAAP/aAAwDAQACEQMRAD8A6d43yZUgUxZKYzGQAu4U2CD6RqBA3o39OKQOc5g9Lc2iDaiuyQ7Uurfbbb377d+LP9qOQseIHkRGjVqYurMF1Ai6Vge9X9eOV4njLCYaSuGg3GkxSV0r5tfp6k3e2/ueAuk2VmI0bNzUFJGCqVijIsqW39hpGrc9Pz4YLLOWIHOYiV6oFiZrABIq76EH9eB+W4M7JGY4sN4781D19TFjrB83e9TfoeGMfJchR6cXCGoAEBNtgAP9Z2AA/IDgI8WDKkbTHzdZdtXoijJq66Kaq9rP5cLouYZDGjzUjcVqgCkhzSOBe6NezdPrts1j5JlJP5yQ4yyEVYLgVVfL52kn3NWaX90VA/JsiM+nGwFJv8JF7g7jzN9wD9O3ALJ8iUsf/nKqA1bhRZCk7esbVf6j3HDWPCzDkND8e2pUV/7k0VJqwS/qPvV1Y6WLU8zUYzxCWLl0cszgRWptjsDR1GuosmgSRe54sQw84uJTFi+ZsC3rBrcUfvNxudj9O4FBWeYZ08cmk8xmJ3sLEdgsnlsTT1pDC9R2C7ki+G+JyfOnJZOYyqqsyENCB6kJDEVIbF2LvqD7cFvyvMYHVDhG96KHu2o/j7t6j7ng1EzxsoxVHYAN9b6N9b/XgIG8M5x2HMnHufK/p6+J8bw/m0b5gSf+56f/AKnGa5lQ0/CC/wB5ZB/x/lxMDzD/AO2/g/8AnwEKcjzlJ/8AmFjsDjrt/B7/AI8SDDzQP+mxmvfG/wD9RxXMT7RJZcx8JJIPiELAq0cii06gEmjtuD34h5v9ocmPlJiyy4wleqXTIQNRoBmGy39exHAWCGbOL0crHAsgf2c2a6399sR/wHvxLhT5zFlafHJVq2gbpsRf33WjxTPFPjuXAkiM5xrcNoKI7GtgSaYUCdv04ZYHiud8o4yTYfnhQ5TTIDVA7npq3B03YHAXNEyt7lhP/wCSw/8AO4Gz+azQRPJI0RCKWNI46C/3zwlTN5p67fBNdK8zv0vv+fHlk5kQdZwjY3FPRFfU/wBeAxB9pkZIQvEH0K5sOijWupRqb07i9ib7V143yPtRgjZUZ4CWo7TCgDe96a6iuv8AXis+JPGkeBL5E64iuVD0sDkb3R2FX1/iffjTkXP4uYuViXl8jrRKvCymhtYDDfsLHTb6cBbMb7TseRpAhiYRKzNplBOlQCTWm6FjiM/axijVqKrR07yKDq3BB9qrqTXAUHIZlJKwcuFgrYjKkqdyNuoP8+MvyKUARnH5bpA9K+WaAB/9en5/XgHGV9pmHH5ReQBZtWh7Gk6DTerpsdvr24P5V4xx8ksIGEukAnQ6GruujbdD14rr8my/KCrjcvKqKC6DQ3DEdaq9z9d+IsDkebjgnHxuWxswGoIGW6O3ykXW/XgLyeYACyCB+a/58Bf6VY9qNROs0KF8UXxVz/mOJjtLkx4IiDAejzX3JrijZf2qaym+KApsfdTf8ngO+ZfOoogC7EAmh6Sf6A8Yi55CzaQ4LVdUehvfp9OObw805jzHGSaBcJo3sAt5ik7lTYJ23B4Y4vL+cXZi5dewseYTQv6jv24C18x8bYWPIsU2THG7CwHJF9upFdvfjGP45wJGCpmQMzdFEi2enb9eKZzLkfNJiTLBy49BZ1k0rBhvqute4/nwki+zbMjkWSKLBV1uiNdfp6qodarrwHUX8Z4IYqczGDKSGBmQEFdiDZ2I4KXn+MV1DIhK6Q9+YlaT0a76GuvTjlvM/BfMX+eHl8lszHUrEW9lj1uyTfAcvgPPkVEeHBKxLpQaW+Xb0nfccB15PEGMemRCfylT/PjHHFx4Dyj88WAANgBGfrXb8+McB0v7W/8AqfM/7sf/ALl4+ZcTKxBhyI8TtlF7jkBpVX07H1b/AIttPcb8fTn2qY7ycpykjQu7qAFHU+pTt79OPnmHwPPJg61hfzo5yGWqYoVTt/hI/wDEeAu3J/GsvJeV4gkg8x5jIQrOV0JYIsUbvUTW1Xxd/HX2nfASYqrCJBkXdsV00VH7pvr9OOceLOSZuZyzEcwyedBqWRCPUQdIDgd/lF97J9uB/EmPzPmMmJK+G8axgKKP1BLG6K32B9uAvPiD7XZUz5cfExPiPh7D3JpZiOuhepo7bWT7ca+KPtaliyYoIMVWn8tXkWSTToZl1aAfTqIB/U1ttxRvHPIcrJy5SvLpBI0h0TRsaZRsC43XUQAdVr9b494s8OZsmhJcJ53SBEXIRrawBeqrDAE16gCau9+As/ijx1G/7NkyuXo0shLKHdgYjrC/u+q9m0kbbcNfE32wSJmNiYGKcpo/nPq6jqAAL2NAk99q7mkZfgnPMPLQ0bSNCWLeoHQpkUhSdW9AE0OnTtwy5hyfP5dzLIycOATxZDE0d61HVR3DCm79CPr0Bxyz7a5Zos1zjLG2NFqVSzGyXC0221X7dRwFL9tuecUZKYEYhV9DyszEFuwFFSPz3Fntwg5H4NzvK5j5sDI88XpAZaZtYbSKY2O9X7cWLG8H5Z8OPieT/aDMGEepbrWpu9Wnpe18A6539tHl42E2PAGmzFL1LJpRKYqQW2v1AgElRQvvXFv8F+JZ8nHL5WMceQMQFBLBlAWnU1VEmhubq745PzXwtmDl2Hjvy0TrFE+phIBJG7yOfSVbpp0miGBv6cWv7GeT5OJjmPJLDW5McRIPljaz9Cx7Dp+ZPAVD7VEXA59BlgELJokcD/D6HHsbQD9SeOf89mlzJsrNVT5YkBJ/cDEiMfwAH6cd6+2fwhJn4aGBQ80LhgLUWrDSwskDrpP6cK/B32eiPlUuLOFEuQrNINQJXsvQ76aU+13wHNcXNHNua4gYHSFjDg/4Brkr2BOqvzHHQIPFEac7yIhiRB0ib7+j5hCxhxft0Asb1wF9k32eZGJkyzZUemk0R+pWuzuRRNbAda2b8+C/9Dcoc9nyTGPIeNlDa0/FCE+XVq67XX14Cu4n2q50sM0kOJGfLAMknqIVdzuLFnqbvoOnHRvs28Y/tHFaR00PG2hgDsaUGx33HY/x4574P8KZMWDnQyRVJKlIutTZ0sOoJA3I61w8+y/w9kYUMi5EfllpQwtlNjT/AISRwFY+2aVF5zE0i64xHEWX3WySP1HAngbEGRzhZ8KJoceEhmtr0jSQQT/i3232vsOLH418JZORzeCYQ6oKiDHUtaVPqv1X0vtwF4a8IZWBnyJ5bHEm1Rl9SfKb0sRd2Lo7dzwDR/tlnaSRsTCM2PDepyWuh+LYEL71vt7cMML7YFblsuXNFpYTGGONWPqOlW6kbAb3sf58UzD5RzPAXIw4sdJklB+87UVrUDqFEjs3cfxzhfZtlyctaMponScyRxsy+tSiKaN0DY2s9j78B0Dk/wBo88eNkZGfhtjxqivHWoGQsaCjV0PQ9qG9VxDyn7XZxNjtmYiw4+UQsciS6iurprW7ANg9FNb79OEsmNzDmuHk4+RjjHeMI8ZNjW6ncbnYFb9xZG9cJ+QeGH8/Him5PGtECWV5XAYChqWmoHuQNVn27B3bxDyiHKhaGdPMjYi1N1YO3Q3sePnceGsc+ITieWPI8wr5dmq8u6u7679eO/8ANMtfLIINf4fp+u3HJuV+H8g+JBk+STCXJ17af7vTfW6vgLD4s8bR8pMOBgY2uU7rCCxVQxJ+rMzMWNX9fbgzwF9qrZGU2HmY5xsmiVHqpqFkENuGrcdQR7d0X2g+HMteZR8ywYxOVADR7k9CLqwaKmttwRffjPg/w7nZfNRzLNiGMsakJGdifSyja9QA1FiWqzQG3QOr5vMAo7j3NbAAi/48Zxc1ZATp0gbb/Tv+XEOVlaUJJAFEmz/Pisw51hujXZO+1E7dOuw7fqeAtcmUvS7o9v14GkylWzRPcjbp/wAfbipx5ALLoVG31XZoEgmz71/lw1w8ptO+kCj+Yo37ntwG+RzBSgPlsLNke3XjHFQmyXklIGg0L3J3GwB49wFz+07LMfLpyuoMI3ZWU1RA2N/S7/Tjnv2I5ck2PkNNIz/egDVufls7k99tvpxa/tuv9nmi103TpWmzf0occv8Asp8a4mFBMmS5VnexSM22kDsCOvvwHZuZ82xcdA00qRKQfmdRfTpvuRfQA/y4gw/FOFKdEeREx06tKupNAaiavsN/pxxHxBzWDK5v5mXr+GZFMYsr6SgK99gSSSffrxp4UaJebTfCqTF5UwQA6jRjPQk2d/rwHdOXczxJYpJYpo3jj3dlcFUAF7ntQ/lwFL4qwRF5pyIvLL6NYcEFqvT+db17ccd8E+IIYOVcwjdwryKQqki21IVFCwTv7A8KnkP7DUUds4m/zi6df+HAdyXx5y7zUj+Ji1NRWjtZqrb5R+pHBfiTxHiYwHnyrGW3Fmyf9nrV/TjhvjTkkcOBy+SOII0iW793JVGs7m9ye3BmdLG3NweYj7swp5eonTWhdJJB+W9R/wC1178Az8b85Q825fLFL9wfKbUHpSPNNk9hsN79vpx1jkfi/AypPJhnjdx+EE2a7iwNQ/K+OJ+MIIJMzlyQqDjsqqoBNFTM4NE79bF8M5+Wri+JcZYYhENSHQnTcEGvz/z4Do/2xTtHymV43dGDR0VJB+cA7iiOOTeCoJJnx5ZOaqh81bhklfUQrDarr1V39+Oo/bLIzcnmtQATGeu/94u1Vxxvwd+zw0Bm87zxID6WIW9Xp6Idul78B9A8/wDGGDjuIciaJGPRdZsXVE6R6dr67cRYvjblrRO6ZEZjjrWbNLrurvfc9vpxxTBkxhzHO/aiqXLtWsyV8zXp0AncadJNenp14U8jVjyzmemtIMBPvXmMBX8eA7nzX7TeXRwu8c8Ukixl0QE+oi9K2Aas0KO/fiqeF/tAGdh5SzPGuQyzaIlBFIIwbB7733v+A4A8K+DY35I0vkQvJJFIysVJexrAom97Aqq3A4TfZXLjtDNF6BlMspQlCW0eWLAYbAbNsT/XgM/Zt4ox8bFl+ImCsZPSDbE+ld6AJr6nbjsGGUy41lhZWjIBDje6Fb+29iq/hxwbwpyiOTl+dIyIzIh0swsrQv0+x46P9iKyty2RUZQPOYeq9vSh/wCR34CpfaZzmduZLimdseABBqFhaYC3IBsgGxV7ae2/F/8ABXLDj45V8n4q21iTVqUL2AJJ7Czv1J9uKX45ycJ8tsbMYK8YFzxqx0nc6Ko772fTW/UHim8jlyjhZqQs3kKqlxv0LAbe1qCT9Ab4Dtr+M8D1f2mGx19afys0f0viv+NPtITFEC4xjkeQWWJBCK2kglQbtgbBJHS9+Oa80XA/Z0PlEfFWPMHr1d9V36K6VX+fB/jXlqph8sm0LckVOwv1aRHpDGuoXtwHc4eeYoxvN8+PyNRHmak03fS+5vb34Vc951j5WHlPjSLII4X9aMPSdDV2sG++38uOW+OWjMPLzisowyz1atoEgYa9SkX0rYjpdcEcu5RqmynTKxGIxJDJFjLpDDy2qgF0Eg0SV/qeAQPmyfsYEuxvNO+o3/dD+v8Aw46JyTKdc3lx+LjSIYyF4GcanOi7r8Rbbc1VHjnP/wCB/lnf+Tw+xsXVzjlikCmhg2rtoPbgLtyf7VYpuaSQu0UWMoOmRnB8xgyhaOy0QSa3P124vXNvE2HiuPPmhjdhtqZQ1E/xAsflsPbjgUHLsOLnOTDlBY4Fd1QEMQDqXSNrNab68RfBO/McxZ5cWNwzAnMuioNDQaNUtEVRqq4D6KysKGaISXqUoSp1BgQR1GxBvhO3JYlpo13FMVsUD0ugN9v51xWfsz5HIvLyq5sc0eolPKLEKp0lh6ghUg2aI9/fi1cs8NE6g0rMrUGG46ACwdR7UOh4AEuqSkBBT7swrqb2rr0o7jvW9cYxJSCY6Q7EhAwLadvmvfhhm+DIHZPUykG68x966V6h0qx7VwPkeFEBLK7BthZeT5fb+8v24BH+2k+KYBV1aKYKOlaPyNbjj3C3kXIpBzOYMQVKSFfVf44/qSPbfjHAW/7USjrDFJelnphZAIZX2NG96/49uKRy/wAB8sYyAxAlGpvvH9O3f17e+/14t/2jL9/Gb2Uof4Ccm/pXHAoedTp57qprO1KK7nVvXuQGK/7XAdgy/DmDlRxr5aSRxLpjKsdgPwhlaz+RJ4P5J4Ww8aZZIYFRgCNYJJ6URux6j/nfjl/hzxFLi4vw6rGJhleXcnypdbtX1U/w+nDY+O80JJvA0iZSQAqGKNqEln5rq1G/AX0eCOXa2k+FjJa7u632O10P0A+nAvNOX8tghEckUMcGvXpYgDXVXubJrbbgXwbzrInmy4cgxlseRV1IpUHUG7E9tP58VjxcIv2z/b6EHkjydV6L2u6+urr30324C0TYcWVDGAmLNDHaxbsQoAA2rbpQI/LgvmPhpMkKJoceSh6bD2PyIYH9Lrb6ccwxeaHG+Pmwa+HVowmoWuosOgb6av0r6cXXwrzfKOdLizMkmhFkBVdNFgu31+bqfbgCsw4MDRJMMKN4R90rhrQaiwqzfWzv3PDHF5jjZGZHKrYcuQVuN9LM1ISLU3tp3H6cVf7XuUxjHSYxr5rTIpetyultvy4H5zy14uaRJhlMYriSMpCAgAGVjS9LNVfbrwHVOYwSTxFJRjSRtsyPG5Bo2NtdGjR4SYfg7GEkbHFxAAb9MBBsexLEe3bilcq8Z52RJhRidY/OhZ3OgEkpJIpodiVT8hZPAvKftFzZJSxeIKRKRG5jURlFYr+LzDR+bUOl19A6Z4uxOXu8LZcUTSSMI42dbLHstjqPoduCMbwthIjouNEEkrWojSm0mxY70dxxxnN8UzZcWOJJwZosyP1FE0pqBogo2mRbBN7dP14Znx3lqrwtkICuUYTlMgpUA2JUbb0a/I/mA61+1MXE8qAaIhIdMMaqBZ6kAAUNz/P68AZEuDj5MdxxRzZBKowiUMxNatwO90b63xyqfxNLPJhNI6ytBlvGkqjSJABHRroL/huOBsbxBLlZnL5ZslHczG4gmnyfUBRPVrodeA7Tj8ggWOSNMeNI3+dVRFUiq3Aq/wCB4i8PxTxCVIcGDHi846BrADpQ0yUiMAWrcGqocTSPUZqVe/6/z4Rc15pkRwYXlOexcKDWiOJmKsQGI1EKo2BJNDgDufeERmENkYeKzj8RkkB/3hECR9Ca43wOVPjoscWPjJH+6rsATVG/utyfc3xW8bxXmxQoHieV1hDuzagzMyK/YUAGby6Auw2wCnhqnNJZcSeVz8PoLaasvS31DdGNEdGonvwAUXgjHJY/A4fqP7z1f0Hl+n9AOHWTyvzIUx2xcZ40oBCzFRWwoGHah7cVfA55Ovw0bkzNOsbyOw+TUAGAAoemixJqrA7gcS5nPJ4MiVg6yRLpCDVpAYyRRU9i1OpmdWFhhftsFij8Pf2b4Z8TFMIJbyw7hdyTYHlWDXccSco8HpjrIsGJjqJFKvUj2ykVRYxE19L4rLePckqWXG0HSADJqoFjCASAL0HzCRuCdDWBW19knkWLUHj2W63F1+u23AJB4FQxeT8FiCHX5hjMknzaaDf3Wx7flxHg+HicwSJhYzNAirE7TOugAUKqE7Dcfw4f42QzKCHQA6hWq9v4/rxVcvmMuNicymik0yRtYag1f3fZrFbnqOA1514UORN5kuHiu42JMzWaIokiAE0BQvaj+XGOfeFBkMHyMHGkYD5viZAxHbdYQTX1uuGcrzmPI0SKZAW8u6A/u1Kg9NtR6n368KuV8zlmwZ3MjJMgddMop4nCjY0ult/UDp3BG3AF4KTQ44jgxMdIqNAZLUN9+sHEkHNMxVA+GgH0+Jf6dah+g4pPJfH8yl3ySSkcC+gBQS4Z1dt63LI21+23Fnj8T+c8kaLpeNbtqA3VSrHewp1bf9lrquAkm5rmD5sbHF9zkyfl/wDR32H/ADfEbZObe0GLY/8AuJDW3/c78V7G8e+X6clHVgacOE+7rywdwBqW3DAqDse9cEZH2kx0CI5qKF70EaUHRvYq3QEdDd1XAPvAyTvnSeakKgRP8js25eP3Ubce4F+xnOefKypXLVbhQTdAshrbbb349wFj+0HHDFNQtWdVIq9ikt/145jkeK+XQMIhjPKMZtS6EBWI2CSCTfXrfccdc8cYXmnGALCpifSxU15b7WO30447y3HyOWnJxzgzZXmOTHJEWKtYrS+kE/mNiLb8+AdZnN+X+Ssi4/nnOetCx2zsD3voVJ/Ozt78OefYmDhYrSNixrGrBqWNd3XZa/xbkA/U/Xikcu+zyaP9nLMkp1TuZQjNUakR1ZU0h2Nnb2vbjpHjTlanEkHw0mTv/dKxsgnqN+q9RQJuvrwAfhLmkcwklGK2M0hDMWUBpNrDbbkb7E/X68MubYEU1CeJZBewdA1H9b/jt3443m8syYcP1pkR47ZUawxyEiWqksAdBe1bVfTvw0fwlmGKVooMlMUzIRjMxE7RANrr2BJ6b9utEkOkLyyGvKMEZi29HlqFGk9SOl39O3B+LixiRpNCh3AGsKAxG1C+pAHbjjsHhvKMWQY8bJWA5EZMJJEjxDXaKTZJFj37da4k514SyHaNo8fKWDygIU0a3ibVuGuQeWSQW1G9iB22Dr/iZgMd2OMcvQdSwhAxPQbAg0QCTddL4qvhfxyM3M0/s50K6o5JmAbytmJVjpFWQRpJHU8XLk3JVCIGJdgoDMepIFHoSNz9e/fihcp8C5Ig5wrQsHmZzADXrB8yiN++3X34DoK4eOgVgkKFV0hgiDSD2FDYEm6739eIo+UYxlLhYdbbMQi2w7gmrO3bjm2b9m00WNgEYhmC22XjeZpZ3IADXdEDpS9P1J41w/swy/2Z6YTFmQ5LSQrrQkowjFaga7E7n8P14DpPw2EgChIFXVYpEUBt9xsBq/LfhLFzTHfmM2AcWPQsYkLkKQ1ldiun/F1snbim88+yPIjTFWJGnRYWEqp5eoSsSSwD0CDYXV1AUfTiw+F/A88HMPMlRvKOLHH5jtGx8y47Xa7Ioi6o114C9R8hxBpXyogF+UBB6e9gAbfpxvB4fxQ2ryY9XXVoAN+911+vG58PwxuZgoLN1pI+4Au9N9O11wakSHQUVaPQ6V/oRY4BbznBxQhLhOhrcDcgdL4qniPysfEhMFeaSDpLaWdQLYKWBQSHagw33A3I4unOPDsE0el41vejpQkGuo1KQOnWuIOV8rjcBhEpGlaJVbJ6n8PvwFHPjCLVo+HbUsiIS5azbujkootW+7Zgtn5kHeuF3MeeGVUaFGx7j1UaezJLBGhNA1pDOWX/AA/keOpSxpDG7yqqqqlm2s0N2IAFmgCaA4W4viTBeCTIjKyIgGohTahj6bXTqBPsRwHP8nxJGOkDSimoaiGszSRot9AoWNmLnuyjqeLyvh/FkiTWO6OEMhGlhpYdG3IO/twBleNoxKwUwUrUB5Uxbeq1BY9vmX87FcHeHvFsM8giMkZZr0BI5FHp1hhboou0b/db22BpHynH1qAt7E3qP+fG2V4YxWVgyWCKPrbp/vcAQfaRgVvMV06r1I10r+Xey9C1fxFgcNOWeLMXJkaKGYPIoJZQGBAVtBux2bauAUQ+BMNZBIoYMp2Os+w7FqP/AL8K8PCxYYOYyzRmWNGJkWwSyhEJFFgCa7XxfZZyoHpPUDYE9aA2G9e57deKwOWjJg5lAzafNZk19a1RRi+11fS/14BFieGuXSFgYdG2j1ONTB1VqvWSdiBv7bbVxDzbw/y2GYJ5LtJLGQae2ZF0qfmcFqsekWQBsKHEHijwrLPkYkRK6nWTVKiEhKXHAKHs50EqSRvt23sXjDws2XJF8o8k6kY3rV9QbUpHehVHY39KIVnL8Gcs8wK0a63vSC2502WoXvV2eEM+Jiw5EkbCQl2jQaCAuhlcoDbkt8rBjsOm3DQ/ZdNoa8hASZLKpX95GsZ0ixW639QSOu59/wDDqQPaNGqhoyFOogaBMNO5vfze/t032BZD4Nw5ZI3SwEFyRMxLhnCMoO9AqB8u49unBfOPCWHFHrKVQre6HegPbbp026cEw/ZS+qItKrCPyyV0sN440j1WrAkgoGA+rA8E/aW9YVA7l1v/AMX04CP7E8CJMvKMR/1Y2s0AW26j6ce4j+wMEzZhI6JGP5v/AJce4C9+JcxfOgRgzAzEUqs3+qJBOnero3063txtioBYJBJOrpX8aH/vwJ4ryoo5YXkuhkEWL6+SwHQ771/PjVeeYy/eGSIRhd3N2KI/Ox/T9eAZjTpuh+df17cJzz1TkyQ6lDJZII2AFb2R9e3E8niTEUlXmiFGqLDubA/M2NvqPccK/wBo8v8ANeYPHrbYsGNn6V+nWqFcA6ycOOYL5io4UhlDKrbjowsbH68BZvimD4hoHLKy1vpsMW0UBps361G4G/5i0knNnPmSQTQPCGGnUwrSQh0ilBDBrA3b5+hIoKW507OoEmGGOlvMIIbUADd0F2U7Eg7EnahwD7nPihoXkR1UBASPSW1emwoGq9R6VVXQvccLpPGr26qsZ0DUGr0sCpYFT5gsUD9bHTibn8EcWQ2QrRQqwjQ2moOQWslV6Umkr/iA6b3DyTNkZk81sE49Fm0ek9CCwBNAaqBJ+oNdOAb+GfE0mQrafIQp0RwbI0qx2EhoDUBv0Jo1wTi+K5mxfibjQMF0xmIk+sqFJqalBu7NbWfzQY2XJGzGKXE+8kIAYrXl6o9rVK3W1UGtyDv1JeDmVjPG2ZB5zFaJkUDTUSlAyqApf1VQJ9dj2Abz+OJTZ1wUsZkAKg6yFiYKv33U+YoF7bH8+M432iOT5hooLJAhKMwCuRpuZqB02TpOm1JHq23lyWBVvjcNY19K2VJOkoCCzKAzKmq+90TpGwGxOcZfmrGczDJvSxAAGrSnp3BLMbNFSQKFg0VIWfw94uGVK0YjKFY1e2I6tpNUOjAmj7d6scN5pT02O46j/nvxSMvPydRBz8SNo7NspQHqn4kAYA13NHc6tql5ZzvS/wB7lxToXWMJGS5DFidRoaq306iaFAG+AvORk1G29lRZAr/iaHvxFFKSoNkirVhQvc+579fauFv+k+P5rx+ahZUZmrfSEq9RFgEahsaPX24xg+I8aRVjSeJTuFUEAjQfUNJN/wCQIPccAbzbKYK46KE633IP6VtwmPiOHEw4BNkLCzIdO12F2PvQUlST7DvxvzXxbgvEWOREAV1AMaJFN+E0T+VduK34h5zDHj4x+KigLKysTEJrr2BsREE2SBv+goNsbxFP8NI8nMsV49Ri1yQkgvpZirDawVo9tgevBKcxVi0EGRjXLJqVfJOh00BQrenSzekttQ2Arra5ebOqov7QxVSQeYifD0WFsLqtI6VR6UR3415bzwHHnBzcRZY5AwlWMVHGSFFjSNLFr6Xv9OAKk51EVJGVgyyCX0sIPQFI2VvmJfWVO1WQPrxG3OdcpGHJhRvIPRqgqTZLatKgkWGfT6jR4Gy+bukStFm4H3gby2fHAUlWrrW3UDce56LZZ8rcywnyszFM6ympBGo0qQfRenci+oG4oGr4AB+bY7ywlZcApoRaMAavUxYxnSKBa6F7N1o3bHF5xHDPHMkuBHjzXoqMrK8QJtU0qNwdAIPTSfehPzDl0zwoFyMBZw5LSeUpXRZKqBZI7X+v58TTcvn+GREnw1l1vepF0qjawoUKCNXy2ao77cACvirIjWGSTLxPLkLHzJldDpU0wFKo1CwBdX170JeY47Py3mqorOzhgqqpYk+VEBQAJPaq4OzuWOXXTJifDKp+6dEO5FE/JsL9VBvV0sdpPA+cD8UWkFtNS2VHSOPpwFX8zMwC6YpaRDHJk6Gx2AMrttFHR9AAIbTZJo++0GT46zlcr90soheRYzGS8hBlClUsMNYVWoXQ1b9hdOb+IMWF1WXISNmDMmphR0jfetI27EjrxBzDneDjzLJJKFklQNZZiCFBUNQ9NgMRZo0T2GwVfmfizOhlkiALlIwVcY0mkvcR29RtdLvtYop9Nz/CPiTJmjmOUukoVK/dMmzLZ+a7IPt78FTeOsJgSk6Mdtyrkbkgbhe5B6e3EMPiKKSHzEmgZGcRgjX8xIABGm+pH04B1k85URly7LpHqpST+ewO3HOftB5xJKq6GJgaiPTW4sUTV3d/x4uHNObYsMajJZPWukUCQxoHSKsj6D8uvC6fm3LJIFsKVBUAFX2LFlAA2JtlYbexvgIvsFT/AKaf+6H/APLxnh79lSY1ZRxipXWqmr6rq2oge/Xvx7gGviKYrGXVDIyTkhR1YiN9hW99h/DvxXsrncsw0Nh5Sq4ZW9JG1gEA0Pw7iq34eeIchfh5SzsgWWS3T5kpJfUK3sV0G/FV+KjJVf2pkGwaUq1khl39zu1b7EbbgbBKqKTT4GVJ5hf5/MYeoWWPtqKqp77LQ4lixC8MkzYU5lBC6NbamVyC+kFto7diVPUDfpsfj8pGTc8GXOiSyFtKKQPlKUQaKjo10NwrDseDYvDJGlVyZh5UYSkbTZVWW9mqzYO9/KB0PAJsd3GOPLwJY9Tq7B9WrWh2atJ6iNSWvuLsk3rn46xmNIsLIkEqadQ1HyxJpVkJa6KqBfQhVrho3gyUkD4/KG9gKwrtQ3vYV9epu9wff6GnTEoyJAYi/rB3JZtVnfqPezYsHYmwTAzFdRwWUFwTStZICMCpQKa1jo13p3q6EWNhaIMmQ4TxyBPKADEtIGG6oWuqOwNde1cPf9EXbHWM5MxYMakLW3qdZLPTdSgArsSBV8DZfglmvVkzkdGXWaNhr2vb5v5Cq2oK9gwIfMj/AGfISlah5kik/iBAPpPqo2TZJYn6sIuUMqqF5aWGnZfMddFgkhvUdZB0ixV/7q8N4vBmsgtlTtv3IIq1NfUEqNuhoE9LJuV4RMkrP8TKl+oKpoKdWrbci9iNVX/DgE55U0WNjwfCGcNEzNG7kUzFC6EnsdTDfpXYAkbYOM4dEflwQhwVcuaHqfcDfdERDvp1E9OxZ5vgvW8DfEShoEA1A+o0TRJNm6Zh+VXdcR828GO0MaJmTKY08sEksWBZWJf1Bmalq9QoEjgJuZ4wkyiMnFR4UF+e7ilUKGB0nvr1Le1WKu2qv8pSSGcGPDRFaVULLIFVIx1IXexYBAHzbXWkW4yPBQeNY2nmZQXvU9lte5DFrDKNwBVVfvxFzvwkkkhl82RGaRT6NqI0dK99AG97E9L4CHNmlinnZcSJgRpDiUKZQ9s3p79Nwep333494Qx2eWJxjRIiqytJGQSpIT0XqsUdQJrf2FWfY/hJI5/NWR7UDZyWHSQdzd053FdvrcXJ/A0YRQZJAKHQgbqNF7AWdIA36irvgFOfhzBjrwIGN0LdaWo2C2C/q9Zpd/lY9DxauU83hTEgGSYoL1CMO6nYE03WhYpqvawCb4ruf4JTzVvInZFBpT6jfoPzXYI0jcg99+/BXOAXjxY/7FLVjTkRsx6r8lXZqz9aXgGPKsmR3VXnwZ1G76GHmKADsoX01qob1QJ/RaufOWmZWwGjQ08tsaj3bcAabI00P+0fYcETzSY5ZWfl8E9CtK0fUxLbHf1b79CffgHlGWw1l5MFoEB+ISKNtIJoKem+6td9lX8+Aazc7PnLFC+EyGtEbatemt60XvYYg+wO2xrX/SGmgAkwUdWYZADEBfUgOkkBgQOobvXtwsxMR4zJlRPy54wWPnPGo0Uzj5o1UdCASTsdQ34mjkE8yAPy6R3kfzAqg2gOxA3Jk0qbsgbDc1wBnMvEmakn3Zwfh5NoZXkevb1FbF312obb3twyzPErI6OZcUYzJTOZN/NGqwpHpIGk7XtRsiuEUnNHeCMAYCrHLpkRg2jWTelSVoakO5rYn6bw5kUoRI8iPlSKvqVCGCX6Q53SgDrbtfqAN7kg2yvEmQmArk4SyF2RyJGMYAVyCCPxA6SQa21fTjGBj5QEjY80UYLuXEi6l1FIChNC6FOCAw6g71XFd5lKNLRmTl7Y5dnRZHJKg62DEAEH1MpJbbr+8AHOfzR4m8pEjPmMxLNkKhGlIvkBNvtd9K24CB/MyCHkm5ZPGhNvTAqmqPWqt0+U6f8AaF+xj51plnkIycJtlVFmRXpdJaiwpt39VWRQvgLEUhQrYWHtdKuQtnUQGrdKuls/QWDWxeHhQsWGRiQw3RVlkDKxo3dtXp9NE7nc7dOAGxvLVJUd+XJPpuB4YwKPq9RDA9DXT2N8L8XHYqCZsI4ok1MEgADAUSCKK2FHUURXXiXPyEWRwmPHJH0DGc0TV1ue4aS77bbg8D8ozlVQky48MNWUWyUYgWrerf8AECe4P58ARmR+c+mGTEdENJE8eootCtIFFSKY7kg7dK3FycOa135YSrBTrhordnezuNWugKJ6+9ZyM3TKwhXHMer06i1kiMgsR1buoHsCfzTy5gZdbxYRtqZrIshSQOlLQPuaBbp3DqX2W47rFPqOMbkH/R10r8oux7/Xj3GfsokDYsxCRJ9+wqKqoKvcdT17D8hxngNHUaXYsAFy3Yknah596vYV1vjbIfHMRVJo0vUfRIopibJsXRLMLNdx3I4AjYTY2UoAf76W13Ab++9JP16frwjXDAKMuGjOrFgfP1Eqab018v4a9tuoJPAMMOeaOWJTlI0bHWxZy2oKoV1RiACdZv6D26HZRP58pXLjGo6kDsxsEErV7Far5fqbPePnGLplOPHiL5cSUp1aQ3mB9SpfpFekH5jvsB1EmHgtNMGyMRRStTmQmuygKDt6dib+o4AwTvHL5kufE0SvWgOLO7D1Gvd4yQKAHcDdhZZJVkfy8qMDVQ1zEk62kpaIOgjUFBG50CvbiCbEk8uhy9Qx2IE5B3Nne+xAbfv+Y4j5hyTQyCCDX5dMspmew4B6gm3Gw6ne9+AaeH3lE5EuVDIig/dhqba7P5Dod9t7s78KHnnK6jnYzlj+FibNjTVCzYZBsb3BFXxPgYboGYYSam1FvWPUWU3fq6MWIqj1P0vXFiBhnKYKxMHVAp1etfu9TAkhWrTsQT8o333AjAlnMcTnNxwshtCTWobDuN9yAaINtWxriXFyGWePXno8QpiiXdFB8xUdCz6hYW9j2rjfl3KjJC4lwIS0KXApfZ3NsQOugFgpsm+IcjBnbzawIUYk/j1a/lF1ajtfqrZRte3AEZWYgjy5PiwVr06HYtEGdwCRVgVp+noPYbgx5biaNpsxWUvsiqykWunS9jYh7Yg1p9V9AATnYkiIPKwodUpLTgsAAy7pXqGu22G+21nbiTnXKpnlRlx45IjpMhZVLUTKzhbaySxU9OpPXsA/lyOJ3XmC6Ft9eldMaFSRqO4NA3ewoX9DB4mZUjxw2ToYabko6HLbq+w019219qY9LHGnLOUZnmLHNjwLAwKyAEEaSoWq1EVSqKo1QA2JIizo8nWqnEgCq6rG3oPoXUFsMTp29htZ4DLtGYgGzkWQjWJaRbRg5Qae1ErY60pBPU8Z5RmLCY3kzUkULTR6F9TNpUECrFMDsL7n6cDJhTBJmkwsYSoiLElgoavb2WrPSifrxs+E5wwfhcYSmUaV0rRS1O/sTuDuN9+AA5lG8MoRsp1PRT5VoAQRuem5HU3X6bNuYzCOHCOrGViWszKxN2ouOtgbNn9PbhdkYWRrXzMXG9I+agzBQaAFtdgXX/rQskUuM0ECypFvYHmKpqtyN/yPT24AYM+VMPLfAl21OWhckr6CdJOxFNsT1sfXhsfDEgmfylxFgdl1IYtyoPqHpABY71ZI34Wcjy3VlXThGNW06l0oyKAVpVBbUb0jqOtb8b4ninJEkfmjFEZYB5ElvtZodLIDECz078AxyPD2QHkSEYS47A6UaK62GxCgAgtZN2d/4ebkDpJCyDEQCvNKQgOxr1aG30hunQECxe9gA+IMktpHwhFmm80Wa2Aq+5Bs9h9eBj4hyPMCoMQi9K/e1qO3QbnuNuu4974BzF4dlMtH4RsYyFmQxeqjqqqAXVuoJIPQ778b5vJstnbfCZC5KB4SxVTYo9rrYn+vQrofEmRTamxAADbCXo/4FIvoSGsmun58SSeKJiEKfCXZDhp6r1Vsas7Eduv0rgPcz8LyDGQaMLzVJDMYBo00QAi0aIOjrYpeFvNplkkBMeM5LEfePpI9EQpOl3Q/8I78Tc18SzugCnEJ8tSam/1lG1HerKAH6n6cDQjWNRigkEZuTzSKU6QABuLFj6/L2scBpJyyKCNJTh4IeQqwqRipCgNq19NnKkMT3H58ZWeN9AnXBEYcu4WUlwWYs0i9yXOi1G2596Gedc0U0sa4QgiUaBI3RSt7INwOgo1tR3riGUxM6eTFy5yVo2w1BqYvW26g6fbbVfbgNOczRLI+P5eAqatYjkJHpIIDEUVs9B0H8b4HxMTHljlXRieeQSPKIINgdR8/cXt0I435nmI6yyOMGRmZUjkYWp0kagxptNA7G6BNHpwFCz2rx/BIzr6XiQmz6QwDBSNOqvr09uAGSNFkWRWwFMYIBWQgb0rXXXYgUbqx77z5EixqkeR8DEmpXeO6I7EgEAUQKBO/XfiBHjTGExGFbOvlyaCgPq9eonSei2AP3dwePZ3Mg0ilzgsQvqYRuxHQURR206qJ9+18B0v7LfL+EkERjMYnYL5YFD0pfTa7v+XGOPfZS+rB1fdbytflAhb9IOxAI3B/lx7gIfDnhPISPJSbSBM5K6WB2Yt/n3vhBJ4VOLl1FBkyUAfMBtNwVr5OoFbDaiOmkKOmc3QmCUBS5MbAKDRbY7A9iel8VKKFhqiONlqJgqEmcEoLkOpQjfdmrNivwjqK4Cqnw9JGhBhzyKNhAGPboSAdRoAf+/DbK8LvDDGgXLk82VW2IPlltC05qwgvfY1pO4q+LM3hiNi3qm0kGrmbVekqQAQdiD1vt7cKczClmmbVi5aFlA1Jk6AfSo3C7XRqyLtT0G4AT4Z8Q/DKuTOyor6owrVZbrRBUEq239eMTZ8q6y2Fm0urVSg/JtagH1X2I68MceByZFOHkAyUHLTI2ysGDL12LM2xAG3Tc0VyCIjXG+NKgKq6rkS+ZqZUQaVsnSF+UkdevfgFzLkwoh8uabVYcoaIojqoBF7nax8prfbhfl8xmjpThZdswC7ki2oC2Umhff8A9Rxs/JxGuk42asexJGTqoWDem6VKUrYFgk0O5d+IcESeRKceeQldwk2hkto2AIWtYvrvtV/UAFy7NybSM4eShZltizaRZpiTvsv16ggjvW3LZMyaNX+EkSy3pkl0MtMwqrGxG4O9jhxyzlLYzeXEszxvpPmNKDpoVVNudgLPU33rZ3ywnyYr66Fu/ehwFQl5dmkmsYBarfIG314kfBzCBWMorp9+P04f8w5pOjlY8R5VoesSxKPqKZgdvy4X+Kps8PjfBqhRm0zhgpKg6aYEsBt6rAB7cArl5fnEAfDxjaifNHAkvI861qGHY95B9fz4Oh5zzEMFeEkfEMrNooLDciK+5Go7pIQL9Ksb3pUvMOZc3HlkLd6iahUFSHlUCrN2oRq2rV37Bo/J81y1Qxr8p3kA6+4ZPpX5cYfkma0MA8qE+pTfmA39Pk4L8Pcy5m2XEuRFULR/esYwtORIaBsGgQguu9VvqDybKytcaLiqYw+8nnINr66aJFe3XbgKrzHlOWoJeGHb2ez2GwERPfqB7nseAf8AReZo4WdsRVVpCDMRVA9rI/FpBI6fWt+g8+wGcfhqjsffb+PA3L+TxPiRpkKjep6LGtyxGxsEE/TgKbN4R+80yDlg0kWNZtQQrWASN972NbDf23xuQ1E6ytgVqDL610ll2Y0elICo32r24sJilLFp+XYzsNkcFFoLYHXUR0WqPcdCvC3BVWnWN+WY8aBgCzNHW5bVo7EqdyOpvoNuATr4XkRmVk5bqUW4PVb2PRf3mQAEgm/yrXC5TJJJ9yvKyxZWX1dWrUpFC72U7gGh07i88/VtZ8nDglWUU0pZRdgn17bqNKmyaJI78BcrJTJVY8PGXe3eNo7Uelb0gggkF9xdVW98Agz+WFmkWE8rMLkGnYDUa/GBsfp7j24iyvDiiNnjHL5JA4txoIRHUDehqvzKUbNqBFjrVtzJPKkHw2HiSLKV0sHjQsb1ex1VWofltfbaTLdLjXExdbAak8yNflojUOuwOoDegRvwFJm5EoWT/q8MSPLII+fWAdyOlgAAH57FA7cHtDkQrDEvkr8QTraVjVhdgotb7/y232Yc5kkjQh8DDWn9A1x6iLY6hsKNAt+dj68E8wydMUDGPHbVGv8Af9AKY0oUkkmuwI2F0N+ArHKOWqzjzF5f6bBKEag16fxUa202fpRO3DDN5Hk47jV+z4FttGokHT3I2FEgqG3riblUEckgQQ8uIJDOkaanKA+om162e+4Pffg3mvis+cQZsFom1CPUrs3+rNHqp33IBsjT0q+ArvOkAOiF8ERiyySDfUAGJWhWysrE1W9k0eM4+G8uJIVeC4i1Oi2ijZiFtT+A7lQbP68Gc3lkglqR8RS9sF8knUu2oilBO1dyRtd8bZ/NAUaXHlhixlbS+qP8VqtEUOtqN+x/LgE/J+VvLG7yNjvBGCSscdaSFVrZSt6tJuh7jjDaTAFjmxXn1VeiwRqUUAFu/UFFfiIHXh/JzoY5ijdoUJ3nHlsNepSBpoEA6hRvrVdxwjbmrTTSRwzxIWLCNVh3VRtTEqBqBVu5uh2G4dD+zSF15dEZGRmYs2pBSkEmq2F7d6F8e4J8CwuuDErm2BcfLpFB3ApbNCqrfpXHuAZc1P8AZ5NrJRgBq036Ttq/Dfv268U/k/L2kaaI45ijlDayckO1jSyhdJuNSWPT+AHFr5uYxj/fECPTTEmhVG7PYVe/FSDRwTK2HFiHdVDNNRUHVrAGokm6oUO/AC8twC5bTg6l2rTlCiRoUmwx20/hAFaO+sETnlIjXTFjaxMimVFyd1aNtSKrFtwTZsV2u7oAcv5iInM0aYEcl6VYTk+ltBIJ1UCVAPcfJtXXHI4IzkF2xcNRCgkSdHsCSyqBqNr1J3BHTvXAPBy7yzphxU+9iXzEaeiGLXo3JFLfUA2W26ngSXwuwxVb4O5XJEkQyWoLTdHLEXVAnvZ4Vy50UiCRhgnIaUSMdTAUCCh1WDq0ops+3SgSW/NPFs6Y2O6/CanZ1ctJJo23ARtJ1HQDd9+Axg8onjVwmFGdYpicg+qi7ULLUQT+9Vt9CTJyrlcijIK4PlyBQiqchismpQGCt8qAAAWN/SNhQ4ij5/lhFcyYao49DajTEAAncbnVsQpI6DrudpvHL+WoWbCEq6jKpZyFFnQQQASarVY9ztVEPcu5I0cka/s4DSyetck0gDA6tJ2tSzkKCT/vcF+IvEESwCJct8aWLyyzLGXNFbCmwAdQ369uM8v8TZIihMqwF5pgoEbSEGKltlYrRfUdgSAQRvfCXnXikRSOFz54mCpcQxvMC0ibKW9I1agburJ9jwG3N+ZeUQ0vNZUjmQzRkRkDy2kUj1dRpSk6A73RNgQeKfEUE+vy+YyxHzF0x+XJaNGH9qBsqkoB/cP7+xeJmSjNfGmy5JtIZ3R8QaNIUsRqBIYHWnpFfJQq6O2V4yhyp0jxMuWJmAjCfDtQNq1+vSikikBIPUgfQPZEEzZDYp5i3nhNRAiIsAKdXUqeoGnvbHruFvIOdmVm8vNMmlSxV4WJQBnOq2YA+lgtWSdI268bZPiL1bczyW8okSKuIu+hns6goAAqiQfw/U8C858ZLlzxpj5k2OX0rp+H2Ugu1kvSj2PbYfoA/IfEDzLO0PMZNEaPJIHgtlBLEeWW6AKNNeq6O4sV7A8bqsRifPZnsMknkk0oskVpBJOlut0CtEnhvjeEMxZtb57FAwOnSotLU03q23BFg9GO/Yy5XJZGyIpvNIiBVWg9BVq1i2tjvZB/2R9KBH4q5lPj6IZuaNr0q22NRq9rZdR3KkGwT7g3vY+bRM+FiXEuSVIvW/lnp816lAJPqr+nULfE/I8iQu65UkavuE0wsFFbjrZs77nb68MsfCjyoIVliWQKxK2dgbIvrv1/524BRkI74vkthQPDEaCfFAAbGjYbayaonv192KckqJHjxYGd9pbnNKosrR1+uwx9tzZ9uFuLN5SS3y6QawNYD3spsbltW259I2/OwHGDgQLHHH8BoTJAaXcUhQKUD+uwegFdxwE2Jj6cLIX4fFVmILwNP6DaJr1P6tNAGqrZQdr4FgXJh1FcfGjIFCpgAVDDoCx02v8AAj24TnGhDkDlB0KWCkt0ADDV89qCDQr969q4aS40eRFJkTYamSnUxki5AgZFHUdRYBNfNfseA2yfCskcitj4cDqp1I5lIIYD0sd999q9ve6Dbmfh1pslS+LDNE6qJGd6ZCQyPQGz0tD8P4tzfA3KPEcjeg4xjCoSAZFJsEjTvR3okE7V34O5X4smaQLNjeUjAaSZENsSNhv03/O6FcAg8d4WVJqDYuO6A1GWlNlN/UV0gD8r7n9SuYJpxsTUceMmOMffEULDbJtueu35e28XjnnOUj1HCjxUN9VHewevp2of735jgzL5tjiCD4tYVDRx6Q5BCtUl0dPUdL/z4BRlZ2JArnHngXI0qhZjQ0ag3rCfJQJFkdfpwfByqR8MP9wZj6kdVBSmIo9D1WhY67dOKqsRpnD4RXWFZni3XUW03pjAs+nqCNj2Nh7zPxLCMcHGyMdEVgjGiyguNS7aRpFBjvXb6ghk8qzSw1zx1Rv7uze9AXtV1tXY/lwPl+HckmjLFo9hEB/vbUex/T+KrE8UhZA0ubFIgG6qjjfSpH4bX96h7nr2i5v4imRwfi1RJBrUmG9KsDp3rffrddP0INsjk+X+HKSgNj5IvYUL337n9SOh2Iy+XzDHI8z73tIqgVvdaS1VXpq+/Ffj5wEiPnZRZ5QDG6wuukODpoAe++5BHfpwtzsyRo9s2UKoB/uCSa67k2fzrex+XAdq8EwuuDCsj+Y4DWwFXbsenb24zxnwXCyYGOrNqYJu1Vdkn3P9eMcBnxQKgF6dAvVrvTQjk+at9N1db1xU8HCTeSaLlxgiAaVoS7MtJXSuzLVncqDtfFy8SSBcdyWVAAbZgCoGlrLA7FR1IPbiq5PO4PhSvxOGpY3N92AhUgkWtbkAgi9j78BCBiiCYheXKQx8n1Ar5f4TJsCp+YV07DrwGMd4ogxPLYY5wpohgJFVkN/WlJYdaLKPfg/mqy4qIJZcOPWaQeT6Rp3J+Xek1HTt1NHvxPy1xkIsaTwS5MQ1owipVjbSDSFfT60NEWfT1G9Am5g+OJSIJeX6dIOmRbIIILVQFbUe9EDbqePfFvpVfP5YUVmaiJG3ZjbEm69WvUx6Ekn24n5jjwzTiGF8QSn0uksBppVBsqKDAegH0sPk76r4P8QiJGZTLjxKqVIr4wYF2AYkGumjcij2sjgAsjluQDjxs3L3IoRB0e9LGj5ZC1bAAACtwOu3G+fyGGfIMeO2EpVSJIzHUpokNZADBRaVWxJ3JGxb4IaOFZZZo/JEYWNhFRRjoCkDT6VU2APYi74jhyPh42nnng0TKVilWIhtUmpgWYLuKCitN2BfALeS8x1GNPiMFwHQINHZtBtGtRbenSFBs9qU1YX5opj8qPJjjfGVHmStTCNQpaxufkNhgPm0/UGr+Hs6GOaOMZeM1OF0fDgMxJdVF6VKnUnXsR+vBXNOe6HlQZ2FB6FBWSH1qCkfzMTT+42qiAfoEOHzXIaHzW5pjGN3Ecbla+8UUyj0i7NsNvbsPVnA5rIySvHzTHkWFdcrFbCqWjI1EDf0o6XsQHG1qCc8n5rkTAxxcwxJCmp98VqoXqYEFQdJZdwOlddV8Ym8SxmGKNM/CMr35r+TYdGNIFQDfdlG57Wb3BAjJ5w0rN8LzHEAgikkZViPljSwBaT1NQHr+VgSSDuOAZfFSLjEtzLHM2sBZBGzRqDVBgCLsBt7H8uJ83OaFFf9o4kSzoShbFABWwPSNvTbKfVfX2HE6ymfFg0ZeL50kkjI3w4CyrGXU6Yyb9Fg6r6b9DwChecNiZMiZvMYSAhuMR6XG2oV/s3tve3Aa5k6yQY5z4jNIoaJTjuSQdw16gOisSPfT70VMvil2mJbPi3AtmxqZiPw0dipFjZwdR9uLDzjm6xrjo2bFBkxV5p8ssrWraL9gRbbHqSB7cANlc6JwZJGz0ZkdQZFhOldWgaCvUX6tz0vtW2s+FfLsR2M0ykFi8FoTav6jW4BPQV1I24Ayudvq/6yhcAlTH8Ky229bUaYEVen9CTRtOfyvzsXDjJaW5KZonKEA2pel6rvdDYcBWZsaySMTJI1bnXteqj3utrIAo79b4eZnKnjxkjGPLKsp8x9LgmM+k1qY37gACttvpjnHhhVnKLjTOp6SCegfSWNgnckgp7GzZ3a5pvD4+BSMQSFkmYiMzU7LZUtqBAZdLEhTQAIG1cAo5zyHRNojhlkSiwZZdJskkjf0gDUTR6CvYcEcz8PtojgGPJKkK6lcT16mB1A7W432/psATOQ8oLt5EuIY42Oty0yuQQq10JJsbdewPtQ8Ph0xM4Xl50qxKs+VeqjQoavSCqIaPTbba+AH5hyeSeVTNgyWKRnSdQNFWdgASPU2x6/0d/AffwIINcMBXyZBKtKpCWSNB1V0Fe31sCxcgdceSEct9LFGI+LBJIAXZibXSqg/W/ffgznHhkSQ48jYWuVB5ZiWbSFRQ+mzfqF6L002/WgVIVTxTygNkS/cl/VqL+cBbdPkAvuRuDW2x6cWbxPAEhxlLxQJoQN5gV4wAshoEr1FXfpuuvAPinwWo0xwYqsh+ZjKylbJvuf4/X+LfxDGYsfGRvJiYJFGUeMzr8r2i9LOxpj1r6jgEUHLZDBJLHkY7RJZfRGWUFVHatyBvQrr+nEZ5xE0UkceXC8jFfKWOEkhhYIrbUS1VdEUfzG/LfFDemAZECa2KaRjOtv92pGg1+LUbPRexrZlznL+GRY5XfzZBq81IgUUK4BIHUbEA9eoO3AV/xQssUgUZHlAoo0tEGJb5bs0DqYe4quldJOWZhlZovPLM60voK+WwDHUCDTdR3/AA/nw5i5qJcN3GQ50yhTKIBtsvpC0b3a9W/8uK1Nz869S5U9/uiACgdu+3Xe9zQ/iGja0doZcqUytpRG8vZWLDcBSR0NHVW35cEc0xXx45GlnnkRhsFApCaAPzliQd7+vBGVM74nmLLODHIdwi6jqoAadgwXVd963G3A0mc02K/qygYjrLCMIXB1DQARvsPzFjffgOreCv8Aq/E67wId+u6g78e4m8Kg/A4t6r8iO9XzXoXr9ffj3AKZvFMWVCREWBJC2yqaLAiyCSDV3R2NcLV5VkEUZ4Woj5saMggEmjtfsL7UDubt+PA2EOmOq7g+ksu46HYjpxOnhbHD6wjX0/vJK/hrr+XAUtPGTwSTRZmQxkWM6RHANGo6irI3c6CLVu4G+9ca4XjaMLNqyZSPLYJWIQYz6n12BbUCKBH4bo2Sbo/hOA//AFRuTtNKOt9PV9T+X6DiJvB8VUJMgD/vn9gO9+3XrwFF5rzt4JQWypCDEJLXHiujrN6rUk0h2q9++/BXh3xR5+Qo893VVMjq+Mg1IARp1WW1AunQk+hgRvfFun8FxMEHmTjyxsRKbOwFt+8du/AzeAlskZeYL6feIQPyBjP8+ArJ8fR1OpyZQ0gUw3jAiNfmsKpKvs4G51WvTbjPh7mU2YkqjOVioX0/DC4yQ4311fQH5R09vmtMvgoGMJ8Vk/VtS2euxpR7/wAhwD/8O2FVnZQIve1PUk77b1dD6cA1j5hGFNqCw9l7/Syf68UDnHiJEZyuZ5bERDy2xQ4T0Kd9lvUFNeo7X9CLVP8AZ2zCP+2TAx1uALb5b1UaJJXf8zxPJ4bMESjziwUKu4r2F7twCKLniQ64TmQLlvIqK4w2A0kqClA01sD6tVDbpWwvOfEaCPHKZ0UZUOksgw9SSPHpU2BulXst+1bcWbB5W0hapAKA3q+t+zHjR/B+Rv8A2q7rqoHQ/keAVZHiWORMZYMuOMsvlx3hlwzKQhZRtoFlaGwA+m4W4/iMOJI3zEfJJEeORhFBC5LhqskHVRv1D5eLU3hnK7Tr/If/ANDwFN4VzdqkUgG611/5XAVDlfiuNmm15uvVEVj8vEZQrNbBxRJOkbUaOxv3PsvnrLHHr5gQZfl/sIItWKnbr1qgfY+/FpfwtmqTpa9XWpF/4oOIByTmCIn3RkYNZHnIKH8h/wC/AVfxF4sj83VBmPHSAGJ8aw7AOb1GtBYUNh2G3bix47Ys+NjJks0gVj67C2dxZogUbJodNuN5MTmLav7Gy10rIjNn/e/rwk5/4U5hNhSx/DNqZgwXXG106t+9XQcBasrl+HIHY63Dy+Y3rJGoKUtabYadqHCmbkmIgNY7FVv1tL1GxJI1bfKD+g9hSVuV80jIjjxmMRHr+7QBmZn1sAG9IIOoLvZ278ZwMbmnleWcUoqxqoTQQANCglSNVkHUvl7bAbjuDXkOZFisBAlBwCB54a6pQRbG+lX+nDqXxc4cjygwXYkTJ6Sf3h1HHLOW+FeY4sismNkEpG0aHy7pTKrAGxV0XP8ADbtxIMHmN5DNhy3PCt3CCpkVUFMGBGmw3/NcB1geIpAa8q9yR97239kPE0niLSbkQqAAfTIWJ6VWw2/X9N+OTZPNOaLqLCZd6S4L6tJtSqWPpCHoe426i6ScyJiHX1RimYH22J2H6jgDOe+J1KbCQEtR+g+m/BvimJpZKidY2CBrdA6/6wUQTZ3I6fXqDRpc01Hdzs10b6EdP5fz4N8X+IPWG88wCxbgE3u9Kfodj+nXfgAjzxIV1S50QCOdWjGA3DqCLW6+Uje71X7U8zfGETLMRMVDhRC3kk+WT6dVkU4LEHegKPYXxVv22TqZM4Vp2X4Y7H01fvsb367+2zLMz2Mcc0eU6qwAoRFgSurUaJtLrf8A7I/UCo5pWxWmObIykFgywpdCwaDdDe9EAdeg34QLzVmJvKym2J2iUabo0Qp3Ok9+lD9ZZOZn0XPkgImk1GPUQNRcknY/S+3vxtKjxokqzTS228fpF9eu1/4SOmw+nAYz+bRyhSPilVU0sFRhZJYatm3ax23Fgm+g0yMY4p1655zpKhdmA6GzvsTWkG+nbrfhNqx2ZmygUksADS51VQABIZRqq/oeE3MMfUDS5bCrA10ffpp2JPXf+nAfQvJzePDsR92mx6j0jY8e4kwI9MUY32RRv12A68e4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data:image/jpeg;base64,/9j/4AAQSkZJRgABAQAAAQABAAD/2wCEAAkGBhQSERUUExQWFRUVGSEaGBcYGR0eHxwfHiEbHyIfHiEhICcgGyAlIB8gHzAgIycpLCwsICAxNjAqNSYsLCkBCQoKBQUFDQUFDSkYEhgpKSkpKSkpKSkpKSkpKSkpKSkpKSkpKSkpKSkpKSkpKSkpKSkpKSkpKSkpKSkpKSkpKf/AABEIAMABBgMBIgACEQEDEQH/xAAcAAACAgMBAQAAAAAAAAAAAAAEBQMGAQIHAAj/xABMEAACAgECBAQDBQUEBggEBwABAgMRBBIhAAUxQQYTIlEUMmEHI0JxgRVSkaGxJDNi0RZDgpLB8DQ1cnOiw+HxFyVTZEWDo7KzwuP/xAAUAQEAAAAAAAAAAAAAAAAAAAAA/8QAFBEBAAAAAAAAAAAAAAAAAAAAAP/aAAwDAQACEQMRAD8A6d43yZUgUxZKYzGQAu4U2CD6RqBA3o39OKQOc5g9Lc2iDaiuyQ7Uurfbbb377d+LP9qOQseIHkRGjVqYurMF1Ai6Vge9X9eOV4njLCYaSuGg3GkxSV0r5tfp6k3e2/ueAuk2VmI0bNzUFJGCqVijIsqW39hpGrc9Pz4YLLOWIHOYiV6oFiZrABIq76EH9eB+W4M7JGY4sN4781D19TFjrB83e9TfoeGMfJchR6cXCGoAEBNtgAP9Z2AA/IDgI8WDKkbTHzdZdtXoijJq66Kaq9rP5cLouYZDGjzUjcVqgCkhzSOBe6NezdPrts1j5JlJP5yQ4yyEVYLgVVfL52kn3NWaX90VA/JsiM+nGwFJv8JF7g7jzN9wD9O3ALJ8iUsf/nKqA1bhRZCk7esbVf6j3HDWPCzDkND8e2pUV/7k0VJqwS/qPvV1Y6WLU8zUYzxCWLl0cszgRWptjsDR1GuosmgSRe54sQw84uJTFi+ZsC3rBrcUfvNxudj9O4FBWeYZ08cmk8xmJ3sLEdgsnlsTT1pDC9R2C7ki+G+JyfOnJZOYyqqsyENCB6kJDEVIbF2LvqD7cFvyvMYHVDhG96KHu2o/j7t6j7ng1EzxsoxVHYAN9b6N9b/XgIG8M5x2HMnHufK/p6+J8bw/m0b5gSf+56f/AKnGa5lQ0/CC/wB5ZB/x/lxMDzD/AO2/g/8AnwEKcjzlJ/8AmFjsDjrt/B7/AI8SDDzQP+mxmvfG/wD9RxXMT7RJZcx8JJIPiELAq0cii06gEmjtuD34h5v9ocmPlJiyy4wleqXTIQNRoBmGy39exHAWCGbOL0crHAsgf2c2a6399sR/wHvxLhT5zFlafHJVq2gbpsRf33WjxTPFPjuXAkiM5xrcNoKI7GtgSaYUCdv04ZYHiud8o4yTYfnhQ5TTIDVA7npq3B03YHAXNEyt7lhP/wCSw/8AO4Gz+azQRPJI0RCKWNI46C/3zwlTN5p67fBNdK8zv0vv+fHlk5kQdZwjY3FPRFfU/wBeAxB9pkZIQvEH0K5sOijWupRqb07i9ib7V143yPtRgjZUZ4CWo7TCgDe96a6iuv8AXis+JPGkeBL5E64iuVD0sDkb3R2FX1/iffjTkXP4uYuViXl8jrRKvCymhtYDDfsLHTb6cBbMb7TseRpAhiYRKzNplBOlQCTWm6FjiM/axijVqKrR07yKDq3BB9qrqTXAUHIZlJKwcuFgrYjKkqdyNuoP8+MvyKUARnH5bpA9K+WaAB/9en5/XgHGV9pmHH5ReQBZtWh7Gk6DTerpsdvr24P5V4xx8ksIGEukAnQ6GruujbdD14rr8my/KCrjcvKqKC6DQ3DEdaq9z9d+IsDkebjgnHxuWxswGoIGW6O3ykXW/XgLyeYACyCB+a/58Bf6VY9qNROs0KF8UXxVz/mOJjtLkx4IiDAejzX3JrijZf2qaym+KApsfdTf8ngO+ZfOoogC7EAmh6Sf6A8Yi55CzaQ4LVdUehvfp9OObw805jzHGSaBcJo3sAt5ik7lTYJ23B4Y4vL+cXZi5dewseYTQv6jv24C18x8bYWPIsU2THG7CwHJF9upFdvfjGP45wJGCpmQMzdFEi2enb9eKZzLkfNJiTLBy49BZ1k0rBhvqute4/nwki+zbMjkWSKLBV1uiNdfp6qodarrwHUX8Z4IYqczGDKSGBmQEFdiDZ2I4KXn+MV1DIhK6Q9+YlaT0a76GuvTjlvM/BfMX+eHl8lszHUrEW9lj1uyTfAcvgPPkVEeHBKxLpQaW+Xb0nfccB15PEGMemRCfylT/PjHHFx4Dyj88WAANgBGfrXb8+McB0v7W/8AqfM/7sf/ALl4+ZcTKxBhyI8TtlF7jkBpVX07H1b/AIttPcb8fTn2qY7ycpykjQu7qAFHU+pTt79OPnmHwPPJg61hfzo5yGWqYoVTt/hI/wDEeAu3J/GsvJeV4gkg8x5jIQrOV0JYIsUbvUTW1Xxd/HX2nfASYqrCJBkXdsV00VH7pvr9OOceLOSZuZyzEcwyedBqWRCPUQdIDgd/lF97J9uB/EmPzPmMmJK+G8axgKKP1BLG6K32B9uAvPiD7XZUz5cfExPiPh7D3JpZiOuhepo7bWT7ca+KPtaliyYoIMVWn8tXkWSTToZl1aAfTqIB/U1ttxRvHPIcrJy5SvLpBI0h0TRsaZRsC43XUQAdVr9b494s8OZsmhJcJ53SBEXIRrawBeqrDAE16gCau9+As/ijx1G/7NkyuXo0shLKHdgYjrC/u+q9m0kbbcNfE32wSJmNiYGKcpo/nPq6jqAAL2NAk99q7mkZfgnPMPLQ0bSNCWLeoHQpkUhSdW9AE0OnTtwy5hyfP5dzLIycOATxZDE0d61HVR3DCm79CPr0Bxyz7a5Zos1zjLG2NFqVSzGyXC0221X7dRwFL9tuecUZKYEYhV9DyszEFuwFFSPz3Fntwg5H4NzvK5j5sDI88XpAZaZtYbSKY2O9X7cWLG8H5Z8OPieT/aDMGEepbrWpu9Wnpe18A6539tHl42E2PAGmzFL1LJpRKYqQW2v1AgElRQvvXFv8F+JZ8nHL5WMceQMQFBLBlAWnU1VEmhubq745PzXwtmDl2Hjvy0TrFE+phIBJG7yOfSVbpp0miGBv6cWv7GeT5OJjmPJLDW5McRIPljaz9Cx7Dp+ZPAVD7VEXA59BlgELJokcD/D6HHsbQD9SeOf89mlzJsrNVT5YkBJ/cDEiMfwAH6cd6+2fwhJn4aGBQ80LhgLUWrDSwskDrpP6cK/B32eiPlUuLOFEuQrNINQJXsvQ76aU+13wHNcXNHNua4gYHSFjDg/4Brkr2BOqvzHHQIPFEac7yIhiRB0ib7+j5hCxhxft0Asb1wF9k32eZGJkyzZUemk0R+pWuzuRRNbAda2b8+C/9Dcoc9nyTGPIeNlDa0/FCE+XVq67XX14Cu4n2q50sM0kOJGfLAMknqIVdzuLFnqbvoOnHRvs28Y/tHFaR00PG2hgDsaUGx33HY/x4574P8KZMWDnQyRVJKlIutTZ0sOoJA3I61w8+y/w9kYUMi5EfllpQwtlNjT/AISRwFY+2aVF5zE0i64xHEWX3WySP1HAngbEGRzhZ8KJoceEhmtr0jSQQT/i3232vsOLH418JZORzeCYQ6oKiDHUtaVPqv1X0vtwF4a8IZWBnyJ5bHEm1Rl9SfKb0sRd2Lo7dzwDR/tlnaSRsTCM2PDepyWuh+LYEL71vt7cMML7YFblsuXNFpYTGGONWPqOlW6kbAb3sf58UzD5RzPAXIw4sdJklB+87UVrUDqFEjs3cfxzhfZtlyctaMponScyRxsy+tSiKaN0DY2s9j78B0Dk/wBo88eNkZGfhtjxqivHWoGQsaCjV0PQ9qG9VxDyn7XZxNjtmYiw4+UQsciS6iurprW7ANg9FNb79OEsmNzDmuHk4+RjjHeMI8ZNjW6ncbnYFb9xZG9cJ+QeGH8/Him5PGtECWV5XAYChqWmoHuQNVn27B3bxDyiHKhaGdPMjYi1N1YO3Q3sePnceGsc+ITieWPI8wr5dmq8u6u7679eO/8ANMtfLIINf4fp+u3HJuV+H8g+JBk+STCXJ17af7vTfW6vgLD4s8bR8pMOBgY2uU7rCCxVQxJ+rMzMWNX9fbgzwF9qrZGU2HmY5xsmiVHqpqFkENuGrcdQR7d0X2g+HMteZR8ywYxOVADR7k9CLqwaKmttwRffjPg/w7nZfNRzLNiGMsakJGdifSyja9QA1FiWqzQG3QOr5vMAo7j3NbAAi/48Zxc1ZATp0gbb/Tv+XEOVlaUJJAFEmz/Pisw51hujXZO+1E7dOuw7fqeAtcmUvS7o9v14GkylWzRPcjbp/wAfbipx5ALLoVG31XZoEgmz71/lw1w8ptO+kCj+Yo37ntwG+RzBSgPlsLNke3XjHFQmyXklIGg0L3J3GwB49wFz+07LMfLpyuoMI3ZWU1RA2N/S7/Tjnv2I5ck2PkNNIz/egDVufls7k99tvpxa/tuv9nmi103TpWmzf0occv8Asp8a4mFBMmS5VnexSM22kDsCOvvwHZuZ82xcdA00qRKQfmdRfTpvuRfQA/y4gw/FOFKdEeREx06tKupNAaiavsN/pxxHxBzWDK5v5mXr+GZFMYsr6SgK99gSSSffrxp4UaJebTfCqTF5UwQA6jRjPQk2d/rwHdOXczxJYpJYpo3jj3dlcFUAF7ntQ/lwFL4qwRF5pyIvLL6NYcEFqvT+db17ccd8E+IIYOVcwjdwryKQqki21IVFCwTv7A8KnkP7DUUds4m/zi6df+HAdyXx5y7zUj+Ji1NRWjtZqrb5R+pHBfiTxHiYwHnyrGW3Fmyf9nrV/TjhvjTkkcOBy+SOII0iW793JVGs7m9ye3BmdLG3NweYj7swp5eonTWhdJJB+W9R/wC1178Az8b85Q825fLFL9wfKbUHpSPNNk9hsN79vpx1jkfi/AypPJhnjdx+EE2a7iwNQ/K+OJ+MIIJMzlyQqDjsqqoBNFTM4NE79bF8M5+Wri+JcZYYhENSHQnTcEGvz/z4Do/2xTtHymV43dGDR0VJB+cA7iiOOTeCoJJnx5ZOaqh81bhklfUQrDarr1V39+Oo/bLIzcnmtQATGeu/94u1Vxxvwd+zw0Bm87zxID6WIW9Xp6Idul78B9A8/wDGGDjuIciaJGPRdZsXVE6R6dr67cRYvjblrRO6ZEZjjrWbNLrurvfc9vpxxTBkxhzHO/aiqXLtWsyV8zXp0AncadJNenp14U8jVjyzmemtIMBPvXmMBX8eA7nzX7TeXRwu8c8Ukixl0QE+oi9K2Aas0KO/fiqeF/tAGdh5SzPGuQyzaIlBFIIwbB7733v+A4A8K+DY35I0vkQvJJFIysVJexrAom97Aqq3A4TfZXLjtDNF6BlMspQlCW0eWLAYbAbNsT/XgM/Zt4ox8bFl+ImCsZPSDbE+ld6AJr6nbjsGGUy41lhZWjIBDje6Fb+29iq/hxwbwpyiOTl+dIyIzIh0swsrQv0+x46P9iKyty2RUZQPOYeq9vSh/wCR34CpfaZzmduZLimdseABBqFhaYC3IBsgGxV7ae2/F/8ABXLDj45V8n4q21iTVqUL2AJJ7Czv1J9uKX45ycJ8tsbMYK8YFzxqx0nc6Ko772fTW/UHim8jlyjhZqQs3kKqlxv0LAbe1qCT9Ab4Dtr+M8D1f2mGx19afys0f0viv+NPtITFEC4xjkeQWWJBCK2kglQbtgbBJHS9+Oa80XA/Z0PlEfFWPMHr1d9V36K6VX+fB/jXlqph8sm0LckVOwv1aRHpDGuoXtwHc4eeYoxvN8+PyNRHmak03fS+5vb34Vc951j5WHlPjSLII4X9aMPSdDV2sG++38uOW+OWjMPLzisowyz1atoEgYa9SkX0rYjpdcEcu5RqmynTKxGIxJDJFjLpDDy2qgF0Eg0SV/qeAQPmyfsYEuxvNO+o3/dD+v8Aw46JyTKdc3lx+LjSIYyF4GcanOi7r8Rbbc1VHjnP/wCB/lnf+Tw+xsXVzjlikCmhg2rtoPbgLtyf7VYpuaSQu0UWMoOmRnB8xgyhaOy0QSa3P124vXNvE2HiuPPmhjdhtqZQ1E/xAsflsPbjgUHLsOLnOTDlBY4Fd1QEMQDqXSNrNab68RfBO/McxZ5cWNwzAnMuioNDQaNUtEVRqq4D6KysKGaISXqUoSp1BgQR1GxBvhO3JYlpo13FMVsUD0ugN9v51xWfsz5HIvLyq5sc0eolPKLEKp0lh6ghUg2aI9/fi1cs8NE6g0rMrUGG46ACwdR7UOh4AEuqSkBBT7swrqb2rr0o7jvW9cYxJSCY6Q7EhAwLadvmvfhhm+DIHZPUykG68x966V6h0qx7VwPkeFEBLK7BthZeT5fb+8v24BH+2k+KYBV1aKYKOlaPyNbjj3C3kXIpBzOYMQVKSFfVf44/qSPbfjHAW/7USjrDFJelnphZAIZX2NG96/49uKRy/wAB8sYyAxAlGpvvH9O3f17e+/14t/2jL9/Gb2Uof4Ccm/pXHAoedTp57qprO1KK7nVvXuQGK/7XAdgy/DmDlRxr5aSRxLpjKsdgPwhlaz+RJ4P5J4Ww8aZZIYFRgCNYJJ6URux6j/nfjl/hzxFLi4vw6rGJhleXcnypdbtX1U/w+nDY+O80JJvA0iZSQAqGKNqEln5rq1G/AX0eCOXa2k+FjJa7u632O10P0A+nAvNOX8tghEckUMcGvXpYgDXVXubJrbbgXwbzrInmy4cgxlseRV1IpUHUG7E9tP58VjxcIv2z/b6EHkjydV6L2u6+urr30324C0TYcWVDGAmLNDHaxbsQoAA2rbpQI/LgvmPhpMkKJoceSh6bD2PyIYH9Lrb6ccwxeaHG+Pmwa+HVowmoWuosOgb6av0r6cXXwrzfKOdLizMkmhFkBVdNFgu31+bqfbgCsw4MDRJMMKN4R90rhrQaiwqzfWzv3PDHF5jjZGZHKrYcuQVuN9LM1ISLU3tp3H6cVf7XuUxjHSYxr5rTIpetyultvy4H5zy14uaRJhlMYriSMpCAgAGVjS9LNVfbrwHVOYwSTxFJRjSRtsyPG5Bo2NtdGjR4SYfg7GEkbHFxAAb9MBBsexLEe3bilcq8Z52RJhRidY/OhZ3OgEkpJIpodiVT8hZPAvKftFzZJSxeIKRKRG5jURlFYr+LzDR+bUOl19A6Z4uxOXu8LZcUTSSMI42dbLHstjqPoduCMbwthIjouNEEkrWojSm0mxY70dxxxnN8UzZcWOJJwZosyP1FE0pqBogo2mRbBN7dP14Znx3lqrwtkICuUYTlMgpUA2JUbb0a/I/mA61+1MXE8qAaIhIdMMaqBZ6kAAUNz/P68AZEuDj5MdxxRzZBKowiUMxNatwO90b63xyqfxNLPJhNI6ytBlvGkqjSJABHRroL/huOBsbxBLlZnL5ZslHczG4gmnyfUBRPVrodeA7Tj8ggWOSNMeNI3+dVRFUiq3Aq/wCB4i8PxTxCVIcGDHi846BrADpQ0yUiMAWrcGqocTSPUZqVe/6/z4Rc15pkRwYXlOexcKDWiOJmKsQGI1EKo2BJNDgDufeERmENkYeKzj8RkkB/3hECR9Ca43wOVPjoscWPjJH+6rsATVG/utyfc3xW8bxXmxQoHieV1hDuzagzMyK/YUAGby6Auw2wCnhqnNJZcSeVz8PoLaasvS31DdGNEdGonvwAUXgjHJY/A4fqP7z1f0Hl+n9AOHWTyvzIUx2xcZ40oBCzFRWwoGHah7cVfA55Ovw0bkzNOsbyOw+TUAGAAoemixJqrA7gcS5nPJ4MiVg6yRLpCDVpAYyRRU9i1OpmdWFhhftsFij8Pf2b4Z8TFMIJbyw7hdyTYHlWDXccSco8HpjrIsGJjqJFKvUj2ykVRYxE19L4rLePckqWXG0HSADJqoFjCASAL0HzCRuCdDWBW19knkWLUHj2W63F1+u23AJB4FQxeT8FiCHX5hjMknzaaDf3Wx7flxHg+HicwSJhYzNAirE7TOugAUKqE7Dcfw4f42QzKCHQA6hWq9v4/rxVcvmMuNicymik0yRtYag1f3fZrFbnqOA1514UORN5kuHiu42JMzWaIokiAE0BQvaj+XGOfeFBkMHyMHGkYD5viZAxHbdYQTX1uuGcrzmPI0SKZAW8u6A/u1Kg9NtR6n368KuV8zlmwZ3MjJMgddMop4nCjY0ult/UDp3BG3AF4KTQ44jgxMdIqNAZLUN9+sHEkHNMxVA+GgH0+Jf6dah+g4pPJfH8yl3ySSkcC+gBQS4Z1dt63LI21+23Fnj8T+c8kaLpeNbtqA3VSrHewp1bf9lrquAkm5rmD5sbHF9zkyfl/wDR32H/ADfEbZObe0GLY/8AuJDW3/c78V7G8e+X6clHVgacOE+7rywdwBqW3DAqDse9cEZH2kx0CI5qKF70EaUHRvYq3QEdDd1XAPvAyTvnSeakKgRP8js25eP3Ubce4F+xnOefKypXLVbhQTdAshrbbb349wFj+0HHDFNQtWdVIq9ikt/145jkeK+XQMIhjPKMZtS6EBWI2CSCTfXrfccdc8cYXmnGALCpifSxU15b7WO30447y3HyOWnJxzgzZXmOTHJEWKtYrS+kE/mNiLb8+AdZnN+X+Ssi4/nnOetCx2zsD3voVJ/Ozt78OefYmDhYrSNixrGrBqWNd3XZa/xbkA/U/Xikcu+zyaP9nLMkp1TuZQjNUakR1ZU0h2Nnb2vbjpHjTlanEkHw0mTv/dKxsgnqN+q9RQJuvrwAfhLmkcwklGK2M0hDMWUBpNrDbbkb7E/X68MubYEU1CeJZBewdA1H9b/jt3443m8syYcP1pkR47ZUawxyEiWqksAdBe1bVfTvw0fwlmGKVooMlMUzIRjMxE7RANrr2BJ6b9utEkOkLyyGvKMEZi29HlqFGk9SOl39O3B+LixiRpNCh3AGsKAxG1C+pAHbjjsHhvKMWQY8bJWA5EZMJJEjxDXaKTZJFj37da4k514SyHaNo8fKWDygIU0a3ibVuGuQeWSQW1G9iB22Dr/iZgMd2OMcvQdSwhAxPQbAg0QCTddL4qvhfxyM3M0/s50K6o5JmAbytmJVjpFWQRpJHU8XLk3JVCIGJdgoDMepIFHoSNz9e/fihcp8C5Ig5wrQsHmZzADXrB8yiN++3X34DoK4eOgVgkKFV0hgiDSD2FDYEm6739eIo+UYxlLhYdbbMQi2w7gmrO3bjm2b9m00WNgEYhmC22XjeZpZ3IADXdEDpS9P1J41w/swy/2Z6YTFmQ5LSQrrQkowjFaga7E7n8P14DpPw2EgChIFXVYpEUBt9xsBq/LfhLFzTHfmM2AcWPQsYkLkKQ1ldiun/F1snbim88+yPIjTFWJGnRYWEqp5eoSsSSwD0CDYXV1AUfTiw+F/A88HMPMlRvKOLHH5jtGx8y47Xa7Ioi6o114C9R8hxBpXyogF+UBB6e9gAbfpxvB4fxQ2ryY9XXVoAN+911+vG58PwxuZgoLN1pI+4Au9N9O11wakSHQUVaPQ6V/oRY4BbznBxQhLhOhrcDcgdL4qniPysfEhMFeaSDpLaWdQLYKWBQSHagw33A3I4unOPDsE0el41vejpQkGuo1KQOnWuIOV8rjcBhEpGlaJVbJ6n8PvwFHPjCLVo+HbUsiIS5azbujkootW+7Zgtn5kHeuF3MeeGVUaFGx7j1UaezJLBGhNA1pDOWX/AA/keOpSxpDG7yqqqqlm2s0N2IAFmgCaA4W4viTBeCTIjKyIgGohTahj6bXTqBPsRwHP8nxJGOkDSimoaiGszSRot9AoWNmLnuyjqeLyvh/FkiTWO6OEMhGlhpYdG3IO/twBleNoxKwUwUrUB5Uxbeq1BY9vmX87FcHeHvFsM8giMkZZr0BI5FHp1hhboou0b/db22BpHynH1qAt7E3qP+fG2V4YxWVgyWCKPrbp/vcAQfaRgVvMV06r1I10r+Xey9C1fxFgcNOWeLMXJkaKGYPIoJZQGBAVtBux2bauAUQ+BMNZBIoYMp2Os+w7FqP/AL8K8PCxYYOYyzRmWNGJkWwSyhEJFFgCa7XxfZZyoHpPUDYE9aA2G9e57deKwOWjJg5lAzafNZk19a1RRi+11fS/14BFieGuXSFgYdG2j1ONTB1VqvWSdiBv7bbVxDzbw/y2GYJ5LtJLGQae2ZF0qfmcFqsekWQBsKHEHijwrLPkYkRK6nWTVKiEhKXHAKHs50EqSRvt23sXjDws2XJF8o8k6kY3rV9QbUpHehVHY39KIVnL8Gcs8wK0a63vSC2502WoXvV2eEM+Jiw5EkbCQl2jQaCAuhlcoDbkt8rBjsOm3DQ/ZdNoa8hASZLKpX95GsZ0ixW639QSOu59/wDDqQPaNGqhoyFOogaBMNO5vfze/t032BZD4Nw5ZI3SwEFyRMxLhnCMoO9AqB8u49unBfOPCWHFHrKVQre6HegPbbp026cEw/ZS+qItKrCPyyV0sN440j1WrAkgoGA+rA8E/aW9YVA7l1v/AMX04CP7E8CJMvKMR/1Y2s0AW26j6ce4j+wMEzZhI6JGP5v/AJce4C9+JcxfOgRgzAzEUqs3+qJBOnero3063txtioBYJBJOrpX8aH/vwJ4ryoo5YXkuhkEWL6+SwHQ771/PjVeeYy/eGSIRhd3N2KI/Ox/T9eAZjTpuh+df17cJzz1TkyQ6lDJZII2AFb2R9e3E8niTEUlXmiFGqLDubA/M2NvqPccK/wBo8v8ANeYPHrbYsGNn6V+nWqFcA6ycOOYL5io4UhlDKrbjowsbH68BZvimD4hoHLKy1vpsMW0UBps361G4G/5i0knNnPmSQTQPCGGnUwrSQh0ilBDBrA3b5+hIoKW507OoEmGGOlvMIIbUADd0F2U7Eg7EnahwD7nPihoXkR1UBASPSW1emwoGq9R6VVXQvccLpPGr26qsZ0DUGr0sCpYFT5gsUD9bHTibn8EcWQ2QrRQqwjQ2moOQWslV6Umkr/iA6b3DyTNkZk81sE49Fm0ek9CCwBNAaqBJ+oNdOAb+GfE0mQrafIQp0RwbI0qx2EhoDUBv0Jo1wTi+K5mxfibjQMF0xmIk+sqFJqalBu7NbWfzQY2XJGzGKXE+8kIAYrXl6o9rVK3W1UGtyDv1JeDmVjPG2ZB5zFaJkUDTUSlAyqApf1VQJ9dj2Abz+OJTZ1wUsZkAKg6yFiYKv33U+YoF7bH8+M432iOT5hooLJAhKMwCuRpuZqB02TpOm1JHq23lyWBVvjcNY19K2VJOkoCCzKAzKmq+90TpGwGxOcZfmrGczDJvSxAAGrSnp3BLMbNFSQKFg0VIWfw94uGVK0YjKFY1e2I6tpNUOjAmj7d6scN5pT02O46j/nvxSMvPydRBz8SNo7NspQHqn4kAYA13NHc6tql5ZzvS/wB7lxToXWMJGS5DFidRoaq306iaFAG+AvORk1G29lRZAr/iaHvxFFKSoNkirVhQvc+579fauFv+k+P5rx+ahZUZmrfSEq9RFgEahsaPX24xg+I8aRVjSeJTuFUEAjQfUNJN/wCQIPccAbzbKYK46KE633IP6VtwmPiOHEw4BNkLCzIdO12F2PvQUlST7DvxvzXxbgvEWOREAV1AMaJFN+E0T+VduK34h5zDHj4x+KigLKysTEJrr2BsREE2SBv+goNsbxFP8NI8nMsV49Ri1yQkgvpZirDawVo9tgevBKcxVi0EGRjXLJqVfJOh00BQrenSzekttQ2Arra5ebOqov7QxVSQeYifD0WFsLqtI6VR6UR3415bzwHHnBzcRZY5AwlWMVHGSFFjSNLFr6Xv9OAKk51EVJGVgyyCX0sIPQFI2VvmJfWVO1WQPrxG3OdcpGHJhRvIPRqgqTZLatKgkWGfT6jR4Gy+bukStFm4H3gby2fHAUlWrrW3UDce56LZZ8rcywnyszFM6ympBGo0qQfRenci+oG4oGr4AB+bY7ywlZcApoRaMAavUxYxnSKBa6F7N1o3bHF5xHDPHMkuBHjzXoqMrK8QJtU0qNwdAIPTSfehPzDl0zwoFyMBZw5LSeUpXRZKqBZI7X+v58TTcvn+GREnw1l1vepF0qjawoUKCNXy2ao77cACvirIjWGSTLxPLkLHzJldDpU0wFKo1CwBdX170JeY47Py3mqorOzhgqqpYk+VEBQAJPaq4OzuWOXXTJifDKp+6dEO5FE/JsL9VBvV0sdpPA+cD8UWkFtNS2VHSOPpwFX8zMwC6YpaRDHJk6Gx2AMrttFHR9AAIbTZJo++0GT46zlcr90soheRYzGS8hBlClUsMNYVWoXQ1b9hdOb+IMWF1WXISNmDMmphR0jfetI27EjrxBzDneDjzLJJKFklQNZZiCFBUNQ9NgMRZo0T2GwVfmfizOhlkiALlIwVcY0mkvcR29RtdLvtYop9Nz/CPiTJmjmOUukoVK/dMmzLZ+a7IPt78FTeOsJgSk6Mdtyrkbkgbhe5B6e3EMPiKKSHzEmgZGcRgjX8xIABGm+pH04B1k85URly7LpHqpST+ewO3HOftB5xJKq6GJgaiPTW4sUTV3d/x4uHNObYsMajJZPWukUCQxoHSKsj6D8uvC6fm3LJIFsKVBUAFX2LFlAA2JtlYbexvgIvsFT/AKaf+6H/APLxnh79lSY1ZRxipXWqmr6rq2oge/Xvx7gGviKYrGXVDIyTkhR1YiN9hW99h/DvxXsrncsw0Nh5Sq4ZW9JG1gEA0Pw7iq34eeIchfh5SzsgWWS3T5kpJfUK3sV0G/FV+KjJVf2pkGwaUq1khl39zu1b7EbbgbBKqKTT4GVJ5hf5/MYeoWWPtqKqp77LQ4lixC8MkzYU5lBC6NbamVyC+kFto7diVPUDfpsfj8pGTc8GXOiSyFtKKQPlKUQaKjo10NwrDseDYvDJGlVyZh5UYSkbTZVWW9mqzYO9/KB0PAJsd3GOPLwJY9Tq7B9WrWh2atJ6iNSWvuLsk3rn46xmNIsLIkEqadQ1HyxJpVkJa6KqBfQhVrho3gyUkD4/KG9gKwrtQ3vYV9epu9wff6GnTEoyJAYi/rB3JZtVnfqPezYsHYmwTAzFdRwWUFwTStZICMCpQKa1jo13p3q6EWNhaIMmQ4TxyBPKADEtIGG6oWuqOwNde1cPf9EXbHWM5MxYMakLW3qdZLPTdSgArsSBV8DZfglmvVkzkdGXWaNhr2vb5v5Cq2oK9gwIfMj/AGfISlah5kik/iBAPpPqo2TZJYn6sIuUMqqF5aWGnZfMddFgkhvUdZB0ixV/7q8N4vBmsgtlTtv3IIq1NfUEqNuhoE9LJuV4RMkrP8TKl+oKpoKdWrbci9iNVX/DgE55U0WNjwfCGcNEzNG7kUzFC6EnsdTDfpXYAkbYOM4dEflwQhwVcuaHqfcDfdERDvp1E9OxZ5vgvW8DfEShoEA1A+o0TRJNm6Zh+VXdcR828GO0MaJmTKY08sEksWBZWJf1Bmalq9QoEjgJuZ4wkyiMnFR4UF+e7ilUKGB0nvr1Le1WKu2qv8pSSGcGPDRFaVULLIFVIx1IXexYBAHzbXWkW4yPBQeNY2nmZQXvU9lte5DFrDKNwBVVfvxFzvwkkkhl82RGaRT6NqI0dK99AG97E9L4CHNmlinnZcSJgRpDiUKZQ9s3p79Nwep333494Qx2eWJxjRIiqytJGQSpIT0XqsUdQJrf2FWfY/hJI5/NWR7UDZyWHSQdzd053FdvrcXJ/A0YRQZJAKHQgbqNF7AWdIA36irvgFOfhzBjrwIGN0LdaWo2C2C/q9Zpd/lY9DxauU83hTEgGSYoL1CMO6nYE03WhYpqvawCb4ruf4JTzVvInZFBpT6jfoPzXYI0jcg99+/BXOAXjxY/7FLVjTkRsx6r8lXZqz9aXgGPKsmR3VXnwZ1G76GHmKADsoX01qob1QJ/RaufOWmZWwGjQ08tsaj3bcAabI00P+0fYcETzSY5ZWfl8E9CtK0fUxLbHf1b79CffgHlGWw1l5MFoEB+ISKNtIJoKem+6td9lX8+Aazc7PnLFC+EyGtEbatemt60XvYYg+wO2xrX/SGmgAkwUdWYZADEBfUgOkkBgQOobvXtwsxMR4zJlRPy54wWPnPGo0Uzj5o1UdCASTsdQ34mjkE8yAPy6R3kfzAqg2gOxA3Jk0qbsgbDc1wBnMvEmakn3Zwfh5NoZXkevb1FbF312obb3twyzPErI6OZcUYzJTOZN/NGqwpHpIGk7XtRsiuEUnNHeCMAYCrHLpkRg2jWTelSVoakO5rYn6bw5kUoRI8iPlSKvqVCGCX6Q53SgDrbtfqAN7kg2yvEmQmArk4SyF2RyJGMYAVyCCPxA6SQa21fTjGBj5QEjY80UYLuXEi6l1FIChNC6FOCAw6g71XFd5lKNLRmTl7Y5dnRZHJKg62DEAEH1MpJbbr+8AHOfzR4m8pEjPmMxLNkKhGlIvkBNvtd9K24CB/MyCHkm5ZPGhNvTAqmqPWqt0+U6f8AaF+xj51plnkIycJtlVFmRXpdJaiwpt39VWRQvgLEUhQrYWHtdKuQtnUQGrdKuls/QWDWxeHhQsWGRiQw3RVlkDKxo3dtXp9NE7nc7dOAGxvLVJUd+XJPpuB4YwKPq9RDA9DXT2N8L8XHYqCZsI4ok1MEgADAUSCKK2FHUURXXiXPyEWRwmPHJH0DGc0TV1ue4aS77bbg8D8ozlVQky48MNWUWyUYgWrerf8AECe4P58ARmR+c+mGTEdENJE8eootCtIFFSKY7kg7dK3FycOa135YSrBTrhordnezuNWugKJ6+9ZyM3TKwhXHMer06i1kiMgsR1buoHsCfzTy5gZdbxYRtqZrIshSQOlLQPuaBbp3DqX2W47rFPqOMbkH/R10r8oux7/Xj3GfsokDYsxCRJ9+wqKqoKvcdT17D8hxngNHUaXYsAFy3Yknah596vYV1vjbIfHMRVJo0vUfRIopibJsXRLMLNdx3I4AjYTY2UoAf76W13Ab++9JP16frwjXDAKMuGjOrFgfP1Eqab018v4a9tuoJPAMMOeaOWJTlI0bHWxZy2oKoV1RiACdZv6D26HZRP58pXLjGo6kDsxsEErV7Far5fqbPePnGLplOPHiL5cSUp1aQ3mB9SpfpFekH5jvsB1EmHgtNMGyMRRStTmQmuygKDt6dib+o4AwTvHL5kufE0SvWgOLO7D1Gvd4yQKAHcDdhZZJVkfy8qMDVQ1zEk62kpaIOgjUFBG50CvbiCbEk8uhy9Qx2IE5B3Nne+xAbfv+Y4j5hyTQyCCDX5dMspmew4B6gm3Gw6ne9+AaeH3lE5EuVDIig/dhqba7P5Dod9t7s78KHnnK6jnYzlj+FibNjTVCzYZBsb3BFXxPgYboGYYSam1FvWPUWU3fq6MWIqj1P0vXFiBhnKYKxMHVAp1etfu9TAkhWrTsQT8o333AjAlnMcTnNxwshtCTWobDuN9yAaINtWxriXFyGWePXno8QpiiXdFB8xUdCz6hYW9j2rjfl3KjJC4lwIS0KXApfZ3NsQOugFgpsm+IcjBnbzawIUYk/j1a/lF1ajtfqrZRte3AEZWYgjy5PiwVr06HYtEGdwCRVgVp+noPYbgx5biaNpsxWUvsiqykWunS9jYh7Yg1p9V9AATnYkiIPKwodUpLTgsAAy7pXqGu22G+21nbiTnXKpnlRlx45IjpMhZVLUTKzhbaySxU9OpPXsA/lyOJ3XmC6Ft9eldMaFSRqO4NA3ewoX9DB4mZUjxw2ToYabko6HLbq+w019219qY9LHGnLOUZnmLHNjwLAwKyAEEaSoWq1EVSqKo1QA2JIizo8nWqnEgCq6rG3oPoXUFsMTp29htZ4DLtGYgGzkWQjWJaRbRg5Qae1ErY60pBPU8Z5RmLCY3kzUkULTR6F9TNpUECrFMDsL7n6cDJhTBJmkwsYSoiLElgoavb2WrPSifrxs+E5wwfhcYSmUaV0rRS1O/sTuDuN9+AA5lG8MoRsp1PRT5VoAQRuem5HU3X6bNuYzCOHCOrGViWszKxN2ouOtgbNn9PbhdkYWRrXzMXG9I+agzBQaAFtdgXX/rQskUuM0ECypFvYHmKpqtyN/yPT24AYM+VMPLfAl21OWhckr6CdJOxFNsT1sfXhsfDEgmfylxFgdl1IYtyoPqHpABY71ZI34Wcjy3VlXThGNW06l0oyKAVpVBbUb0jqOtb8b4ninJEkfmjFEZYB5ElvtZodLIDECz078AxyPD2QHkSEYS47A6UaK62GxCgAgtZN2d/4ebkDpJCyDEQCvNKQgOxr1aG30hunQECxe9gA+IMktpHwhFmm80Wa2Aq+5Bs9h9eBj4hyPMCoMQi9K/e1qO3QbnuNuu4974BzF4dlMtH4RsYyFmQxeqjqqqAXVuoJIPQ778b5vJstnbfCZC5KB4SxVTYo9rrYn+vQrofEmRTamxAADbCXo/4FIvoSGsmun58SSeKJiEKfCXZDhp6r1Vsas7Eduv0rgPcz8LyDGQaMLzVJDMYBo00QAi0aIOjrYpeFvNplkkBMeM5LEfePpI9EQpOl3Q/8I78Tc18SzugCnEJ8tSam/1lG1HerKAH6n6cDQjWNRigkEZuTzSKU6QABuLFj6/L2scBpJyyKCNJTh4IeQqwqRipCgNq19NnKkMT3H58ZWeN9AnXBEYcu4WUlwWYs0i9yXOi1G2596Gedc0U0sa4QgiUaBI3RSt7INwOgo1tR3riGUxM6eTFy5yVo2w1BqYvW26g6fbbVfbgNOczRLI+P5eAqatYjkJHpIIDEUVs9B0H8b4HxMTHljlXRieeQSPKIINgdR8/cXt0I435nmI6yyOMGRmZUjkYWp0kagxptNA7G6BNHpwFCz2rx/BIzr6XiQmz6QwDBSNOqvr09uAGSNFkWRWwFMYIBWQgb0rXXXYgUbqx77z5EixqkeR8DEmpXeO6I7EgEAUQKBO/XfiBHjTGExGFbOvlyaCgPq9eonSei2AP3dwePZ3Mg0ilzgsQvqYRuxHQURR206qJ9+18B0v7LfL+EkERjMYnYL5YFD0pfTa7v+XGOPfZS+rB1fdbytflAhb9IOxAI3B/lx7gIfDnhPISPJSbSBM5K6WB2Yt/n3vhBJ4VOLl1FBkyUAfMBtNwVr5OoFbDaiOmkKOmc3QmCUBS5MbAKDRbY7A9iel8VKKFhqiONlqJgqEmcEoLkOpQjfdmrNivwjqK4Cqnw9JGhBhzyKNhAGPboSAdRoAf+/DbK8LvDDGgXLk82VW2IPlltC05qwgvfY1pO4q+LM3hiNi3qm0kGrmbVekqQAQdiD1vt7cKczClmmbVi5aFlA1Jk6AfSo3C7XRqyLtT0G4AT4Z8Q/DKuTOyor6owrVZbrRBUEq239eMTZ8q6y2Fm0urVSg/JtagH1X2I68MceByZFOHkAyUHLTI2ysGDL12LM2xAG3Tc0VyCIjXG+NKgKq6rkS+ZqZUQaVsnSF+UkdevfgFzLkwoh8uabVYcoaIojqoBF7nax8prfbhfl8xmjpThZdswC7ki2oC2Umhff8A9Rxs/JxGuk42asexJGTqoWDem6VKUrYFgk0O5d+IcESeRKceeQldwk2hkto2AIWtYvrvtV/UAFy7NybSM4eShZltizaRZpiTvsv16ggjvW3LZMyaNX+EkSy3pkl0MtMwqrGxG4O9jhxyzlLYzeXEszxvpPmNKDpoVVNudgLPU33rZ3ywnyYr66Fu/ehwFQl5dmkmsYBarfIG314kfBzCBWMorp9+P04f8w5pOjlY8R5VoesSxKPqKZgdvy4X+Kps8PjfBqhRm0zhgpKg6aYEsBt6rAB7cArl5fnEAfDxjaifNHAkvI861qGHY95B9fz4Oh5zzEMFeEkfEMrNooLDciK+5Go7pIQL9Ksb3pUvMOZc3HlkLd6iahUFSHlUCrN2oRq2rV37Bo/J81y1Qxr8p3kA6+4ZPpX5cYfkma0MA8qE+pTfmA39Pk4L8Pcy5m2XEuRFULR/esYwtORIaBsGgQguu9VvqDybKytcaLiqYw+8nnINr66aJFe3XbgKrzHlOWoJeGHb2ez2GwERPfqB7nseAf8AReZo4WdsRVVpCDMRVA9rI/FpBI6fWt+g8+wGcfhqjsffb+PA3L+TxPiRpkKjep6LGtyxGxsEE/TgKbN4R+80yDlg0kWNZtQQrWASN972NbDf23xuQ1E6ytgVqDL610ll2Y0elICo32r24sJilLFp+XYzsNkcFFoLYHXUR0WqPcdCvC3BVWnWN+WY8aBgCzNHW5bVo7EqdyOpvoNuATr4XkRmVk5bqUW4PVb2PRf3mQAEgm/yrXC5TJJJ9yvKyxZWX1dWrUpFC72U7gGh07i88/VtZ8nDglWUU0pZRdgn17bqNKmyaJI78BcrJTJVY8PGXe3eNo7Uelb0gggkF9xdVW98Agz+WFmkWE8rMLkGnYDUa/GBsfp7j24iyvDiiNnjHL5JA4txoIRHUDehqvzKUbNqBFjrVtzJPKkHw2HiSLKV0sHjQsb1ex1VWofltfbaTLdLjXExdbAak8yNflojUOuwOoDegRvwFJm5EoWT/q8MSPLII+fWAdyOlgAAH57FA7cHtDkQrDEvkr8QTraVjVhdgotb7/y232Yc5kkjQh8DDWn9A1x6iLY6hsKNAt+dj68E8wydMUDGPHbVGv8Af9AKY0oUkkmuwI2F0N+ArHKOWqzjzF5f6bBKEag16fxUa202fpRO3DDN5Hk47jV+z4FttGokHT3I2FEgqG3riblUEckgQQ8uIJDOkaanKA+om162e+4Pffg3mvis+cQZsFom1CPUrs3+rNHqp33IBsjT0q+ArvOkAOiF8ERiyySDfUAGJWhWysrE1W9k0eM4+G8uJIVeC4i1Oi2ijZiFtT+A7lQbP68Gc3lkglqR8RS9sF8knUu2oilBO1dyRtd8bZ/NAUaXHlhixlbS+qP8VqtEUOtqN+x/LgE/J+VvLG7yNjvBGCSscdaSFVrZSt6tJuh7jjDaTAFjmxXn1VeiwRqUUAFu/UFFfiIHXh/JzoY5ijdoUJ3nHlsNepSBpoEA6hRvrVdxwjbmrTTSRwzxIWLCNVh3VRtTEqBqBVu5uh2G4dD+zSF15dEZGRmYs2pBSkEmq2F7d6F8e4J8CwuuDErm2BcfLpFB3ApbNCqrfpXHuAZc1P8AZ5NrJRgBq036Ttq/Dfv268U/k/L2kaaI45ijlDayckO1jSyhdJuNSWPT+AHFr5uYxj/fECPTTEmhVG7PYVe/FSDRwTK2HFiHdVDNNRUHVrAGokm6oUO/AC8twC5bTg6l2rTlCiRoUmwx20/hAFaO+sETnlIjXTFjaxMimVFyd1aNtSKrFtwTZsV2u7oAcv5iInM0aYEcl6VYTk+ltBIJ1UCVAPcfJtXXHI4IzkF2xcNRCgkSdHsCSyqBqNr1J3BHTvXAPBy7yzphxU+9iXzEaeiGLXo3JFLfUA2W26ngSXwuwxVb4O5XJEkQyWoLTdHLEXVAnvZ4Vy50UiCRhgnIaUSMdTAUCCh1WDq0ops+3SgSW/NPFs6Y2O6/CanZ1ctJJo23ARtJ1HQDd9+Axg8onjVwmFGdYpicg+qi7ULLUQT+9Vt9CTJyrlcijIK4PlyBQiqchismpQGCt8qAAAWN/SNhQ4ij5/lhFcyYao49DajTEAAncbnVsQpI6DrudpvHL+WoWbCEq6jKpZyFFnQQQASarVY9ztVEPcu5I0cka/s4DSyetck0gDA6tJ2tSzkKCT/vcF+IvEESwCJct8aWLyyzLGXNFbCmwAdQ369uM8v8TZIihMqwF5pgoEbSEGKltlYrRfUdgSAQRvfCXnXikRSOFz54mCpcQxvMC0ibKW9I1agburJ9jwG3N+ZeUQ0vNZUjmQzRkRkDy2kUj1dRpSk6A73RNgQeKfEUE+vy+YyxHzF0x+XJaNGH9qBsqkoB/cP7+xeJmSjNfGmy5JtIZ3R8QaNIUsRqBIYHWnpFfJQq6O2V4yhyp0jxMuWJmAjCfDtQNq1+vSikikBIPUgfQPZEEzZDYp5i3nhNRAiIsAKdXUqeoGnvbHruFvIOdmVm8vNMmlSxV4WJQBnOq2YA+lgtWSdI268bZPiL1bczyW8okSKuIu+hns6goAAqiQfw/U8C858ZLlzxpj5k2OX0rp+H2Ugu1kvSj2PbYfoA/IfEDzLO0PMZNEaPJIHgtlBLEeWW6AKNNeq6O4sV7A8bqsRifPZnsMknkk0oskVpBJOlut0CtEnhvjeEMxZtb57FAwOnSotLU03q23BFg9GO/Yy5XJZGyIpvNIiBVWg9BVq1i2tjvZB/2R9KBH4q5lPj6IZuaNr0q22NRq9rZdR3KkGwT7g3vY+bRM+FiXEuSVIvW/lnp816lAJPqr+nULfE/I8iQu65UkavuE0wsFFbjrZs77nb68MsfCjyoIVliWQKxK2dgbIvrv1/524BRkI74vkthQPDEaCfFAAbGjYbayaonv192KckqJHjxYGd9pbnNKosrR1+uwx9tzZ9uFuLN5SS3y6QawNYD3spsbltW259I2/OwHGDgQLHHH8BoTJAaXcUhQKUD+uwegFdxwE2Jj6cLIX4fFVmILwNP6DaJr1P6tNAGqrZQdr4FgXJh1FcfGjIFCpgAVDDoCx02v8AAj24TnGhDkDlB0KWCkt0ADDV89qCDQr969q4aS40eRFJkTYamSnUxki5AgZFHUdRYBNfNfseA2yfCskcitj4cDqp1I5lIIYD0sd999q9ve6Dbmfh1pslS+LDNE6qJGd6ZCQyPQGz0tD8P4tzfA3KPEcjeg4xjCoSAZFJsEjTvR3okE7V34O5X4smaQLNjeUjAaSZENsSNhv03/O6FcAg8d4WVJqDYuO6A1GWlNlN/UV0gD8r7n9SuYJpxsTUceMmOMffEULDbJtueu35e28XjnnOUj1HCjxUN9VHewevp2of735jgzL5tjiCD4tYVDRx6Q5BCtUl0dPUdL/z4BRlZ2JArnHngXI0qhZjQ0ag3rCfJQJFkdfpwfByqR8MP9wZj6kdVBSmIo9D1WhY67dOKqsRpnD4RXWFZni3XUW03pjAs+nqCNj2Nh7zPxLCMcHGyMdEVgjGiyguNS7aRpFBjvXb6ghk8qzSw1zx1Rv7uze9AXtV1tXY/lwPl+HckmjLFo9hEB/vbUex/T+KrE8UhZA0ubFIgG6qjjfSpH4bX96h7nr2i5v4imRwfi1RJBrUmG9KsDp3rffrddP0INsjk+X+HKSgNj5IvYUL337n9SOh2Iy+XzDHI8z73tIqgVvdaS1VXpq+/Ffj5wEiPnZRZ5QDG6wuukODpoAe++5BHfpwtzsyRo9s2UKoB/uCSa67k2fzrex+XAdq8EwuuDCsj+Y4DWwFXbsenb24zxnwXCyYGOrNqYJu1Vdkn3P9eMcBnxQKgF6dAvVrvTQjk+at9N1db1xU8HCTeSaLlxgiAaVoS7MtJXSuzLVncqDtfFy8SSBcdyWVAAbZgCoGlrLA7FR1IPbiq5PO4PhSvxOGpY3N92AhUgkWtbkAgi9j78BCBiiCYheXKQx8n1Ar5f4TJsCp+YV07DrwGMd4ogxPLYY5wpohgJFVkN/WlJYdaLKPfg/mqy4qIJZcOPWaQeT6Rp3J+Xek1HTt1NHvxPy1xkIsaTwS5MQ1owipVjbSDSFfT60NEWfT1G9Am5g+OJSIJeX6dIOmRbIIILVQFbUe9EDbqePfFvpVfP5YUVmaiJG3ZjbEm69WvUx6Ekn24n5jjwzTiGF8QSn0uksBppVBsqKDAegH0sPk76r4P8QiJGZTLjxKqVIr4wYF2AYkGumjcij2sjgAsjluQDjxs3L3IoRB0e9LGj5ZC1bAAACtwOu3G+fyGGfIMeO2EpVSJIzHUpokNZADBRaVWxJ3JGxb4IaOFZZZo/JEYWNhFRRjoCkDT6VU2APYi74jhyPh42nnng0TKVilWIhtUmpgWYLuKCitN2BfALeS8x1GNPiMFwHQINHZtBtGtRbenSFBs9qU1YX5opj8qPJjjfGVHmStTCNQpaxufkNhgPm0/UGr+Hs6GOaOMZeM1OF0fDgMxJdVF6VKnUnXsR+vBXNOe6HlQZ2FB6FBWSH1qCkfzMTT+42qiAfoEOHzXIaHzW5pjGN3Ecbla+8UUyj0i7NsNvbsPVnA5rIySvHzTHkWFdcrFbCqWjI1EDf0o6XsQHG1qCc8n5rkTAxxcwxJCmp98VqoXqYEFQdJZdwOlddV8Ym8SxmGKNM/CMr35r+TYdGNIFQDfdlG57Wb3BAjJ5w0rN8LzHEAgikkZViPljSwBaT1NQHr+VgSSDuOAZfFSLjEtzLHM2sBZBGzRqDVBgCLsBt7H8uJ83OaFFf9o4kSzoShbFABWwPSNvTbKfVfX2HE6ymfFg0ZeL50kkjI3w4CyrGXU6Yyb9Fg6r6b9DwChecNiZMiZvMYSAhuMR6XG2oV/s3tve3Aa5k6yQY5z4jNIoaJTjuSQdw16gOisSPfT70VMvil2mJbPi3AtmxqZiPw0dipFjZwdR9uLDzjm6xrjo2bFBkxV5p8ssrWraL9gRbbHqSB7cANlc6JwZJGz0ZkdQZFhOldWgaCvUX6tz0vtW2s+FfLsR2M0ykFi8FoTav6jW4BPQV1I24Ayudvq/6yhcAlTH8Ky229bUaYEVen9CTRtOfyvzsXDjJaW5KZonKEA2pel6rvdDYcBWZsaySMTJI1bnXteqj3utrIAo79b4eZnKnjxkjGPLKsp8x9LgmM+k1qY37gACttvpjnHhhVnKLjTOp6SCegfSWNgnckgp7GzZ3a5pvD4+BSMQSFkmYiMzU7LZUtqBAZdLEhTQAIG1cAo5zyHRNojhlkSiwZZdJskkjf0gDUTR6CvYcEcz8PtojgGPJKkK6lcT16mB1A7W432/psATOQ8oLt5EuIY42Oty0yuQQq10JJsbdewPtQ8Ph0xM4Xl50qxKs+VeqjQoavSCqIaPTbba+AH5hyeSeVTNgyWKRnSdQNFWdgASPU2x6/0d/AffwIINcMBXyZBKtKpCWSNB1V0Fe31sCxcgdceSEct9LFGI+LBJIAXZibXSqg/W/ffgznHhkSQ48jYWuVB5ZiWbSFRQ+mzfqF6L002/WgVIVTxTygNkS/cl/VqL+cBbdPkAvuRuDW2x6cWbxPAEhxlLxQJoQN5gV4wAshoEr1FXfpuuvAPinwWo0xwYqsh+ZjKylbJvuf4/X+LfxDGYsfGRvJiYJFGUeMzr8r2i9LOxpj1r6jgEUHLZDBJLHkY7RJZfRGWUFVHatyBvQrr+nEZ5xE0UkceXC8jFfKWOEkhhYIrbUS1VdEUfzG/LfFDemAZECa2KaRjOtv92pGg1+LUbPRexrZlznL+GRY5XfzZBq81IgUUK4BIHUbEA9eoO3AV/xQssUgUZHlAoo0tEGJb5bs0DqYe4quldJOWZhlZovPLM60voK+WwDHUCDTdR3/AA/nw5i5qJcN3GQ50yhTKIBtsvpC0b3a9W/8uK1Nz869S5U9/uiACgdu+3Xe9zQ/iGja0doZcqUytpRG8vZWLDcBSR0NHVW35cEc0xXx45GlnnkRhsFApCaAPzliQd7+vBGVM74nmLLODHIdwi6jqoAadgwXVd963G3A0mc02K/qygYjrLCMIXB1DQARvsPzFjffgOreCv8Aq/E67wId+u6g78e4m8Kg/A4t6r8iO9XzXoXr9ffj3AKZvFMWVCREWBJC2yqaLAiyCSDV3R2NcLV5VkEUZ4Woj5saMggEmjtfsL7UDubt+PA2EOmOq7g+ksu46HYjpxOnhbHD6wjX0/vJK/hrr+XAUtPGTwSTRZmQxkWM6RHANGo6irI3c6CLVu4G+9ca4XjaMLNqyZSPLYJWIQYz6n12BbUCKBH4bo2Sbo/hOA//AFRuTtNKOt9PV9T+X6DiJvB8VUJMgD/vn9gO9+3XrwFF5rzt4JQWypCDEJLXHiujrN6rUk0h2q9++/BXh3xR5+Qo893VVMjq+Mg1IARp1WW1AunQk+hgRvfFun8FxMEHmTjyxsRKbOwFt+8du/AzeAlskZeYL6feIQPyBjP8+ArJ8fR1OpyZQ0gUw3jAiNfmsKpKvs4G51WvTbjPh7mU2YkqjOVioX0/DC4yQ4311fQH5R09vmtMvgoGMJ8Vk/VtS2euxpR7/wAhwD/8O2FVnZQIve1PUk77b1dD6cA1j5hGFNqCw9l7/Syf68UDnHiJEZyuZ5bERDy2xQ4T0Kd9lvUFNeo7X9CLVP8AZ2zCP+2TAx1uALb5b1UaJJXf8zxPJ4bMESjziwUKu4r2F7twCKLniQ64TmQLlvIqK4w2A0kqClA01sD6tVDbpWwvOfEaCPHKZ0UZUOksgw9SSPHpU2BulXst+1bcWbB5W0hapAKA3q+t+zHjR/B+Rv8A2q7rqoHQ/keAVZHiWORMZYMuOMsvlx3hlwzKQhZRtoFlaGwA+m4W4/iMOJI3zEfJJEeORhFBC5LhqskHVRv1D5eLU3hnK7Tr/If/ANDwFN4VzdqkUgG611/5XAVDlfiuNmm15uvVEVj8vEZQrNbBxRJOkbUaOxv3PsvnrLHHr5gQZfl/sIItWKnbr1qgfY+/FpfwtmqTpa9XWpF/4oOIByTmCIn3RkYNZHnIKH8h/wC/AVfxF4sj83VBmPHSAGJ8aw7AOb1GtBYUNh2G3bix47Ys+NjJks0gVj67C2dxZogUbJodNuN5MTmLav7Gy10rIjNn/e/rwk5/4U5hNhSx/DNqZgwXXG106t+9XQcBasrl+HIHY63Dy+Y3rJGoKUtabYadqHCmbkmIgNY7FVv1tL1GxJI1bfKD+g9hSVuV80jIjjxmMRHr+7QBmZn1sAG9IIOoLvZ278ZwMbmnleWcUoqxqoTQQANCglSNVkHUvl7bAbjuDXkOZFisBAlBwCB54a6pQRbG+lX+nDqXxc4cjygwXYkTJ6Sf3h1HHLOW+FeY4sismNkEpG0aHy7pTKrAGxV0XP8ADbtxIMHmN5DNhy3PCt3CCpkVUFMGBGmw3/NcB1geIpAa8q9yR97239kPE0niLSbkQqAAfTIWJ6VWw2/X9N+OTZPNOaLqLCZd6S4L6tJtSqWPpCHoe426i6ScyJiHX1RimYH22J2H6jgDOe+J1KbCQEtR+g+m/BvimJpZKidY2CBrdA6/6wUQTZ3I6fXqDRpc01Hdzs10b6EdP5fz4N8X+IPWG88wCxbgE3u9Kfodj+nXfgAjzxIV1S50QCOdWjGA3DqCLW6+Uje71X7U8zfGETLMRMVDhRC3kk+WT6dVkU4LEHegKPYXxVv22TqZM4Vp2X4Y7H01fvsb367+2zLMz2Mcc0eU6qwAoRFgSurUaJtLrf8A7I/UCo5pWxWmObIykFgywpdCwaDdDe9EAdeg34QLzVmJvKym2J2iUabo0Qp3Ok9+lD9ZZOZn0XPkgImk1GPUQNRcknY/S+3vxtKjxokqzTS228fpF9eu1/4SOmw+nAYz+bRyhSPilVU0sFRhZJYatm3ax23Fgm+g0yMY4p1655zpKhdmA6GzvsTWkG+nbrfhNqx2ZmygUksADS51VQABIZRqq/oeE3MMfUDS5bCrA10ffpp2JPXf+nAfQvJzePDsR92mx6j0jY8e4kwI9MUY32RRv12A68e4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4" name="Picture 6" descr="http://upload.wikimedia.org/wikipedia/commons/thumb/b/be/Sputnik_asm.jpg/300px-Sputnik_a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905000"/>
            <a:ext cx="250902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Aeronautics &amp; Space Administration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Established by Eisenhower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Ultimate goal = land a man on the moon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Real mission was to catch up in the race for technology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Internet, computers, satellites, microwave, etc.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r>
              <a:rPr lang="en-US" dirty="0" smtClean="0"/>
              <a:t>NDEA (National Defense Education Act)</a:t>
            </a:r>
          </a:p>
          <a:p>
            <a:pPr lvl="1"/>
            <a:r>
              <a:rPr lang="en-US" dirty="0" smtClean="0"/>
              <a:t>1958 </a:t>
            </a:r>
          </a:p>
          <a:p>
            <a:pPr lvl="1"/>
            <a:r>
              <a:rPr lang="en-US" dirty="0" smtClean="0"/>
              <a:t>Gave $ to college students in the areas of science &amp; language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Apollo Space Program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Lasted from 1963-1972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Apollo 11 on July 20, 1969 first success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Neil Armstrong &amp; Buzz Aldrin first to walk on the moon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U.S. had “won” the space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cosmosfrontier.com/files/apollo11_sal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8571" cy="3810000"/>
          </a:xfrm>
          <a:prstGeom prst="rect">
            <a:avLst/>
          </a:prstGeom>
          <a:noFill/>
        </p:spPr>
      </p:pic>
      <p:pic>
        <p:nvPicPr>
          <p:cNvPr id="56324" name="Picture 4" descr="http://earthobservatory.nasa.gov/Features/vonBraun/Images/apollo_11_lau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U-2 Incident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spy plane shot down over Russia in 1960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Embarrassment to Eisenhower &amp; U.S. </a:t>
            </a:r>
            <a:endParaRPr lang="en-US" dirty="0"/>
          </a:p>
        </p:txBody>
      </p:sp>
      <p:pic>
        <p:nvPicPr>
          <p:cNvPr id="58370" name="Picture 2" descr="http://t1.gstatic.com/images?q=tbn:ANd9GcR-YaFQkE4q6iSahC9q98JGHBmBWObws3qhK-bXmiBe-pNr1J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3891960" cy="2284701"/>
          </a:xfrm>
          <a:prstGeom prst="rect">
            <a:avLst/>
          </a:prstGeom>
          <a:noFill/>
        </p:spPr>
      </p:pic>
      <p:pic>
        <p:nvPicPr>
          <p:cNvPr id="58372" name="Picture 4" descr="http://phs1.org/U2%20Program/U2%20Incident%20Photos/The%20U2%20Flight%20P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73669"/>
            <a:ext cx="5257800" cy="338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Cartoon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http://www.spartacus.schoolnet.co.uk/COLD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248400" cy="420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http://t1.gstatic.com/images?q=tbn:ANd9GcSrfgo9JQ9-v_nD2cc0Jel6BygceGrlUpMegRE5hkrXWaAlNxGTRaE3tTx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4311928"/>
          </a:xfrm>
          <a:prstGeom prst="rect">
            <a:avLst/>
          </a:prstGeom>
          <a:noFill/>
        </p:spPr>
      </p:pic>
      <p:pic>
        <p:nvPicPr>
          <p:cNvPr id="59396" name="Picture 4" descr="http://media.onsugar.com/files/2011/01/03/2/1331/13311615/69/20b82d0771c15fb9a8ae4d8ba9444e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3629025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r>
              <a:rPr lang="en-US" dirty="0" smtClean="0"/>
              <a:t>Modern-day witch hunt to find Communists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Joseph McCarthy alleged that there were 205 Communists working the State Department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Readjusted number to 57</a:t>
            </a:r>
          </a:p>
          <a:p>
            <a:pPr lvl="1"/>
            <a:r>
              <a:rPr lang="en-US" dirty="0" smtClean="0"/>
              <a:t>Accused George Marshall</a:t>
            </a:r>
          </a:p>
          <a:p>
            <a:r>
              <a:rPr lang="en-US" dirty="0" smtClean="0"/>
              <a:t>Early 1954, claims the military is full of Communists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7586" name="Picture 2" descr="http://www-tc.pbs.org/wnet/americanmasters/files/2008/09/286_miller_mccarthy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86200"/>
            <a:ext cx="2286000" cy="199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Army-McCarthy hearings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Televised April to June 1954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People realized that it was ridiculous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McCarthy lost support</a:t>
            </a:r>
            <a:endParaRPr lang="en-US" dirty="0"/>
          </a:p>
        </p:txBody>
      </p:sp>
      <p:pic>
        <p:nvPicPr>
          <p:cNvPr id="66562" name="Picture 2" descr="http://t2.gstatic.com/images?q=tbn:ANd9GcShiJc8TlMJ-XNWtb08D_yP0mXw84lQiG4kQEWMjjPiP5stu0z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505200" cy="293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 descr="http://www.phawker.com/wp-content/uploads/2008/10/Mccarthyis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181600" cy="614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Potsdam Conference**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Truman’s first meeting with Joseph Stalin in July 1945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 to discuss the future of Eastern Europe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Stalin promises free elections (democracy) but quickly breaks this 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Theory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that if one country fell to communism, neighboring countries would fall to communism as well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Gets us involved in Vietnam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 Asia (Middle East)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1948: Jews in Palestine proclaim the country of Israel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Conflict erupts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U.S. supported Israel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Soviets supported Arab 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Doctrine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would support Middle Eastern nations resisting communism</a:t>
            </a:r>
          </a:p>
          <a:p>
            <a:pPr lvl="1"/>
            <a:r>
              <a:rPr lang="en-US" dirty="0" smtClean="0"/>
              <a:t>Directly due to the amount of oil in the region</a:t>
            </a:r>
          </a:p>
          <a:p>
            <a:pPr lvl="1"/>
            <a:r>
              <a:rPr lang="en-US" dirty="0" smtClean="0"/>
              <a:t>Led to our increasing involvement in the region as the rise of suburbs and increased use of automobiles occurs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Brinkmanship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Risking war to protect national interests</a:t>
            </a:r>
          </a:p>
          <a:p>
            <a:pPr lvl="1"/>
            <a:r>
              <a:rPr lang="en-US" dirty="0" smtClean="0"/>
              <a:t>Becomes the most common way for nations with nuclear capabilities to behave in the post-WWII 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1947: Rio Pac</a:t>
            </a:r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Defense alliance between U.S. &amp; 18 nations in Latin America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1954:</a:t>
            </a:r>
            <a:r>
              <a:rPr lang="en-US" dirty="0" smtClean="0"/>
              <a:t> CIA helps to overthrow Guatemalan gov’t </a:t>
            </a:r>
          </a:p>
          <a:p>
            <a:endParaRPr lang="en-US" dirty="0" smtClean="0"/>
          </a:p>
          <a:p>
            <a:r>
              <a:rPr lang="en-US" b="1" dirty="0" smtClean="0"/>
              <a:t>1959:</a:t>
            </a:r>
          </a:p>
          <a:p>
            <a:pPr lvl="1"/>
            <a:r>
              <a:rPr lang="en-US" dirty="0" smtClean="0"/>
              <a:t>Fidel Castro overthrows corrupt dictator Fulgencio Batista in Cuba</a:t>
            </a:r>
          </a:p>
          <a:p>
            <a:pPr lvl="1"/>
            <a:r>
              <a:rPr lang="en-US" b="1" dirty="0" smtClean="0"/>
              <a:t>Cuba becomes Communist</a:t>
            </a:r>
          </a:p>
          <a:p>
            <a:pPr lvl="1"/>
            <a:r>
              <a:rPr lang="en-US" dirty="0" smtClean="0"/>
              <a:t>U.S. cuts ties with the country</a:t>
            </a:r>
          </a:p>
          <a:p>
            <a:pPr lvl="2"/>
            <a:r>
              <a:rPr lang="en-US" dirty="0" smtClean="0"/>
              <a:t>Institutes an economic embargo</a:t>
            </a:r>
            <a:endParaRPr lang="en-US" dirty="0"/>
          </a:p>
        </p:txBody>
      </p:sp>
      <p:pic>
        <p:nvPicPr>
          <p:cNvPr id="73730" name="Picture 2" descr="http://www.spartacus.schoolnet.co.uk/COLDcast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58926"/>
            <a:ext cx="1295400" cy="1999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of Pigs Invasion***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CIA trained Cuban nationalists to go in &amp; take out Fidel Castro with U.S. air &amp; naval support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Took place April 17, 1961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Complete disaster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Embarrassment for the U.S.</a:t>
            </a:r>
          </a:p>
        </p:txBody>
      </p:sp>
      <p:pic>
        <p:nvPicPr>
          <p:cNvPr id="72706" name="Picture 2" descr="http://a.abcnews.com/images/Politics/cb_john_f_kennedy_crisis_wy_110913_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32766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22" name="Picture 2" descr="http://www.faqs.org/espionage/images/eeis_01_img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2623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898" name="Picture 2" descr="http://media.miamiherald.com/smedia/2011/04/15/10/CUBA_GRAPHIC.standalone.prod_affiliate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0288"/>
            <a:ext cx="8094888" cy="549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Cuban Missile Crisis***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029200"/>
          </a:xfrm>
        </p:spPr>
        <p:txBody>
          <a:bodyPr/>
          <a:lstStyle/>
          <a:p>
            <a:r>
              <a:rPr lang="en-US" dirty="0" smtClean="0"/>
              <a:t>Oct. 16, 1962:</a:t>
            </a:r>
          </a:p>
          <a:p>
            <a:pPr lvl="1"/>
            <a:r>
              <a:rPr lang="en-US" dirty="0" smtClean="0"/>
              <a:t>Spy photos reveal the Soviets were building missile base in Cuba (90 miles off the U.S. coast)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U.S. military on full alert</a:t>
            </a:r>
          </a:p>
          <a:p>
            <a:r>
              <a:rPr lang="en-US" dirty="0" smtClean="0"/>
              <a:t>Naval quarantine placed around the island</a:t>
            </a:r>
          </a:p>
          <a:p>
            <a:endParaRPr lang="en-US" dirty="0" smtClean="0"/>
          </a:p>
        </p:txBody>
      </p:sp>
      <p:pic>
        <p:nvPicPr>
          <p:cNvPr id="76802" name="Picture 2" descr="http://worldhistory.phillipmartin.info/wh_cuban_miss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91000"/>
            <a:ext cx="3349625" cy="189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Oct. 26, 1962:</a:t>
            </a:r>
          </a:p>
          <a:p>
            <a:pPr lvl="1"/>
            <a:r>
              <a:rPr lang="en-US" sz="3600" dirty="0" smtClean="0"/>
              <a:t>Khrushchev promised in a letter to remove the missiles</a:t>
            </a:r>
          </a:p>
          <a:p>
            <a:r>
              <a:rPr lang="en-US" sz="3600" dirty="0" smtClean="0"/>
              <a:t>For thirteen days, the two countries were on the brink of nuclear war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ile:Potsdam conference 1945-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81000"/>
            <a:ext cx="8077200" cy="610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http://t1.gstatic.com/images?q=tbn:ANd9GcQ4XQ_RHwDIjWyGRWxzmkPJSGQbPcaHiXcBCfLj3YmZEQZbgvBTQ_bHtd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44344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8850" name="Picture 2" descr="http://unimaps.com/cuba-crisis/main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62131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0658" name="Picture 2" descr="http://2a-ushistory.wikispaces.com/file/view/brinkmanship.jpg/225133412/360x241/brinkman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553200" cy="439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9874" name="AutoShape 2" descr="http://www.emersonkent.com/images/cuban_missile_crisis.gif"/>
          <p:cNvSpPr>
            <a:spLocks noChangeAspect="1" noChangeArrowheads="1"/>
          </p:cNvSpPr>
          <p:nvPr/>
        </p:nvSpPr>
        <p:spPr bwMode="auto">
          <a:xfrm>
            <a:off x="63500" y="-136525"/>
            <a:ext cx="250507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9876" name="Picture 4" descr="http://www.emersonkent.com/images/cuban_missile_cri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492625" cy="5978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Mutually Assured Destruction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knowledge that if one country attacked the other, they would be wiped out as well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Reason why neither U.S. or Russia was willing to use nuclear weapons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http://strittprojects.wikispaces.com/file/view/coldwar.jpg/142366667/cold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54" y="372712"/>
            <a:ext cx="9166154" cy="557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</a:t>
            </a:r>
            <a:r>
              <a:rPr lang="en-US" dirty="0" err="1" smtClean="0"/>
              <a:t>Plumbbob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1957 tests conducted in Nevada </a:t>
            </a:r>
            <a:r>
              <a:rPr lang="en-US" smtClean="0"/>
              <a:t>using soldiers</a:t>
            </a:r>
            <a:endParaRPr lang="en-US"/>
          </a:p>
        </p:txBody>
      </p:sp>
      <p:pic>
        <p:nvPicPr>
          <p:cNvPr id="1026" name="Picture 2" descr="https://encrypted-tbn3.gstatic.com/images?q=tbn:ANd9GcTqi7A_K0ytMBMJOxmeZ-DzzCgDP_fgj-m06_fqk0jbeNbm03fSrw:i.imgur.com/MneJI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724400" cy="35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603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Test Ban Treaty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dirty="0" smtClean="0"/>
              <a:t>1963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Banned the testing of nuclear weapons above ground</a:t>
            </a:r>
            <a:endParaRPr lang="en-US" dirty="0"/>
          </a:p>
        </p:txBody>
      </p:sp>
      <p:pic>
        <p:nvPicPr>
          <p:cNvPr id="75780" name="Picture 4" descr="http://t0.gstatic.com/images?q=tbn:ANd9GcRTKWKRuCoVloQJpn9QS7SuZ_5Heeni1cbZns8j8hLnP108FsxI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04014"/>
            <a:ext cx="6188561" cy="3253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46" name="Picture 2" descr="http://nuclearweaponarchive.org/Usa/Tests/Ustestma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5667375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for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1961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Promote “peaceful” revolutions in developing countries</a:t>
            </a:r>
          </a:p>
          <a:p>
            <a:endParaRPr lang="en-US" dirty="0" smtClean="0"/>
          </a:p>
          <a:p>
            <a:r>
              <a:rPr lang="en-US" dirty="0" smtClean="0"/>
              <a:t>U.S. trying to get nations to ally with them instead of the Soviets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Focus:</a:t>
            </a:r>
          </a:p>
          <a:p>
            <a:pPr lvl="1"/>
            <a:r>
              <a:rPr lang="en-US" dirty="0" smtClean="0"/>
              <a:t>Latin America</a:t>
            </a:r>
          </a:p>
          <a:p>
            <a:pPr lvl="1"/>
            <a:r>
              <a:rPr lang="en-US" dirty="0" smtClean="0"/>
              <a:t>Asia</a:t>
            </a:r>
          </a:p>
          <a:p>
            <a:pPr lvl="1"/>
            <a:r>
              <a:rPr lang="en-US" dirty="0" smtClean="0"/>
              <a:t>Africa</a:t>
            </a:r>
            <a:endParaRPr lang="en-US" dirty="0"/>
          </a:p>
        </p:txBody>
      </p:sp>
      <p:pic>
        <p:nvPicPr>
          <p:cNvPr id="74754" name="Picture 2" descr="http://t2.gstatic.com/images?q=tbn:ANd9GcTNZds3i13onSNvb7jb7bp4iK1XWJTGiJsLqlXcqwgve32GoH5Z1whgfs37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98152"/>
            <a:ext cx="2438400" cy="156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Curtain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“From Stettin in the Baltic to Trieste in the Adriatic an iron curtain has descended across the Continent.”</a:t>
            </a:r>
          </a:p>
          <a:p>
            <a:pPr lvl="2"/>
            <a:r>
              <a:rPr lang="en-US" dirty="0" smtClean="0"/>
              <a:t>Winston Churchill speech at Fulton, Missouri in 1946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Corps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Send volunteers to developing countries</a:t>
            </a:r>
          </a:p>
          <a:p>
            <a:pPr lvl="1"/>
            <a:r>
              <a:rPr lang="en-US" dirty="0" smtClean="0"/>
              <a:t>Educators</a:t>
            </a:r>
          </a:p>
          <a:p>
            <a:pPr lvl="1"/>
            <a:r>
              <a:rPr lang="en-US" dirty="0" smtClean="0"/>
              <a:t>Health workers</a:t>
            </a:r>
          </a:p>
          <a:p>
            <a:pPr lvl="1"/>
            <a:r>
              <a:rPr lang="en-US" dirty="0" smtClean="0"/>
              <a:t>Technicians </a:t>
            </a:r>
          </a:p>
          <a:p>
            <a:pPr lvl="1"/>
            <a:endParaRPr lang="en-US" dirty="0"/>
          </a:p>
        </p:txBody>
      </p:sp>
      <p:sp>
        <p:nvSpPr>
          <p:cNvPr id="86018" name="AutoShape 2" descr="data:image/jpeg;base64,/9j/4AAQSkZJRgABAQAAAQABAAD/2wCEAAkGBhIQERQUExQWEhQVFRYYFhcXGRcdGhgUFRYWGBcXGBkYHSYeGRkjGhQYHzAgIygpLCwtFR4xNTAqNSYsLCkBCQoKDgwOGg8PGjYkHyIsLCoqLiwsLCwsLywvLDEsLSwsKS8tLCwvKSksLSwsLCwqLCwsLCwsKSw0LCwsLCwsLP/AABEIAOEA4QMBIgACEQEDEQH/xAAcAAEAAgIDAQAAAAAAAAAAAAAABgcEBQEDCAL/xABJEAACAQICBwUEBwQIBAcBAAABAgMAEQQFBhIhMUFRYQcTInGBMlKRoRQjQmJygrEzkqLBFiRDU2OywvAVJXPhNERUg7PR8Rf/xAAbAQACAwEBAQAAAAAAAAAAAAAABAIDBQYBB//EADMRAAEDAgMFBwUAAgMBAAAAAAEAAgMEERIhMQVBUWFxEyIygaHR8BRCkbHBM/FisuEG/9oADAMBAAIRAxEAPwC8aUpQhKUpQhKUpQhKV8vIFBJNgBck7gBvJPKo8+lD4glcDF3+2xnclcOp6N7UpHJBbrUg0nRRLgFImYDfstWhn01w+sUh18W43rh1MlvxOLRr6sK610Q7462NlbFnf3fsQA9IlPi83LVvoIEjUKiqigbAoAAHQDYK97o5rzvHktF9KzKb2IYMKOczmV/3IrKP3zXP9HMTJ+2x83lCsUQ+Oqz/AMVbLE57h42iV5VBmbUiF767bBYW6kfEVodM+0FMtdEaF5S6lgQVC7DYgk3N/TjU24nGzR881B2Fou4/PJZn9BsM37QzzHnJiJzf01wPlXI0Ay/jho2/FrN/mJqA4jttnYExYVQBxZna3nqhalnZvpjLmUczTBFaN1ACAgarLcbyTvBqx0czG4ifVVskhe7C0ei2R0Ay/wD9LGPIEfoRXA0Fwg9gTRH/AA551+Qe1bvGYtIUaSRgqIpZmPBQLk1U2N7b5e++qgTuQdzltdhzuDZT0s1qjGJZPCfVSkdFH4h6Ke/0XnT9jj8SvSXu5l/jXW/ioZMzh3rh8Wo90vC/wbXQ/EV0aG6dpmbzBImjWIIdZiCW177LDdbVPE1vsdm0EFu+ljivu13Vb+WsdtRdiBwuGfzgpNwkYmnJalNNYUIXEpLg2Oz65bIT0lQmM/vCt9DOrgMpDKdoIIII6EbDXxHIkqXUrIjDeLMpHpsIrSTaGxoS+Fd8FIdp7q3dsfvwt4D6AHrUO6eXz5xU+8Ofz5wUhpUa/pBiMJsxsV4x/wCZgDNH5yx7Xi8/EvUVIMNiklQPGwdGF1ZSCCOYI2GvC0hehwK7aUpUVJKUpQhKUpQhKUpQhKUpQhKUpQhK1edaQR4bVB1pJX2RwoLySHoOCjixsBzrGzrP2WQYfDKJcSwuQfYhQ/2kxG4cl3tw5135Jo8uH1nZjNiJP2kz21m+6BuSMcEGwdd9TDQM3KBJOTVr49HpcWQ+PIK71wqH6peXenfM3n4eQO+pEAqLwVVHQAAfICuyqO7XMyxX0xoJJD3FleNBsUqRvYD2iGDC5vu4VZGwzOw3sqpHiFuK11eNVd2157IghwyMVWQM8lvtAEBVP3b3JHGwrs7Lu0LvQuExLfWAWhc/bA+wx98DceI6jb0duOWErh5xuUvG35rMv+VvlVsUeCYNcq5ZO0gLmqCZjo3Lg8PhMWrhlmsylQR3ci+IKeZ2b/umrP7QoI8blAxWoBIqRSKSPEoZl11vvtZjs6A1q+zbPycsxCBFllwetJGjcVYMwtsuDcSDZzHOsnJtLXzXLcxWYIHSNyNUEKEaNim8k3DI22/KrpC4uBP2nXqqY2sDbD7hp0UO0G0zGBikjsGMs8HhZSVMR1lmvtFjq6tr38qsnQHQmTLZMQWkRllK6qqGuoRn1bk9Ht6VV3Z9l+HxM00OIYIjwkh7qGR0kjYFWcWU21h5GpNolmiNpBOY3145e+VWvcHYrkjpdDapTtviA4XKjTusGl3GwUi7ZcwMeACA276VVP4VBc/NV+NRPsyyQz4LMdVQ0kkfcx3tvKObXO7xFD+UVIe27CM2Ehcbkms3QOjAE+ot61Esj0gTDZJiFSXUxEmIAUK1pAtojrCxvayvt9KhED2IDdSf6pykCe7twUo0Ly6XJcHjJ8UmobqVXWU62qCFF1Jtd3tUI0eyyXO8ee+kbaGeRxbwoLAKgOwC5AA4C++s3Pc3xDZNhhNI8hnxEjazkkmOIaoFzw1jethoYfoOUYzGbnl+qiPl4AR+d2P5KsF2hzvuJt/FWbOLWfaBf+rF7K84eDMfo6uWhlMi24EoGZZAOBIS3k3SrR0p0zgy4R99rHvGsAtiQoHicgn2QbDnt2VVHY/lpkzASW8MMbsT1Yd2o/iY/lrv7XdIVxOKWCMaww+spI2lpXtrKPLVA871CSISTW5ZqUcpjgvzyVx5Xm0OKjEkMiyIeKnceRG8HodtanFaLtE5lwLDDyE3eIj6iU/fQewx99LHmDVQ5nleKyN8PIk+rLLHrMi/ZKkXR12h122vzDcr1dGieffTsJFPbVLg6wG4OpKtbpcXHQ0tJH2YxNNwUzHJ2hwuFiFxk2kazOYZVOHxKi7QuRcj342GyRPvD1Arc1rs5yOLFKA91ZTrRyIbSRv7yNwPyPG9a7LM6lhlXDYy3eNshnAsk4HC32Juacd45VTYOzb+Ffctyd+VIqUpUFNKUpQhKUpQhKUpQhK0Wf51IrrhsMA2JkFwTtWGPcZpOgOwL9o7OdZOkGdfRorhe8ldgkMY3yStuHRRvJ4AE186PZJ9HRmdu8xEp155Pee2wLyRR4VHAdSam0WGIqBNzhC7MjyNMLGVUlmY60kjbXkkO93PPpuA2Cojp92nDBt3OH1ZJwRrk7VjF/ZNt7Hlwvz2VldqOk2JweHXuEI7wlWm/u+QHJzwJ2C3PdWPZ/mGDTEMMXEkneC0bym6I5v7YIIsxI8e3V9SaahixAyOz5JWabCRG3Lmrn0R0tizGESJ4XWwkjJ2o381PA8fMECI9teTa8EWJUbYm1G/BJ7JPQOAPz1r9Dcxy/DR4nHIriZFs2HQkqgJAJjPGJmt4m9jdyJlOI0hw2aZViHvqgQv3ina0TqpYX5+IAg8beYHmExyYmjK69xCSPC452VM540BlEmE1lUojstiBDKbayK176obcfQXterCyfTfD5ng/oWObUmfVjWTVJDNcd3JcbFYNa97A+thF9Cs4eSKTLgi2xQYBwpLLIVGrrWBvHdbE2uusTfZUo0T7G7WkxrXO8Qodn53G/yX401KWAWfqNOKVhDybs0OvBRAYPMcmncKjKWVo9YIWjkRuKm1idx5jiN4qS6F9nuIkwOLEgMDYgRLGHBBCxvrlmXeAdwB5Hgat8LauaUdVOIyGfsm2UrWnXLPLqqow3YZ/eYr0SP+bN/KpJo92WYXBTJOskzyISRrFbbVKm4CjgTxqZ0qt1RI7IlWNp425gLFzTLI8TE8Uq6yOLMP0IPAggEHgRVcf/w6Pvb/AEl+6v7OoNe3LXvb11fSrRpUGSvZ4SpPiY/xBQftB0H+kYKOPDKA2G/ZpzTV1WUE/a2A7d5HWqvmbMJoIcB3EmrE7FUEbhizFjdyeA1227Bt216IpVsdQWCxF1VJTB5uDbcqjizGLIMHJBra2YTKGbVF1QtcIC27wC5txJ5Goho/opLioMTiu87pcOC4dr+ORfGQGBuDbbfbtZeey1NM+y+HHM00bdziDvJuUcgWGsN4OwC6/A1X+k2AxWW5fFhJDsnmlkfVsVAj1AqBhvv7Zv8Ad5Gm4pA4d094nNKyxlp7w7oGVlj6O6MYnOnZ2xILR6quZS7OEN9UqLWI2Ns1htvzq6MNhYsuwWohASCIm7mwJALFmI5tcmw41COxsQRYeeTW8Zs0rkWSNVLhU1j9q13PAB1qK9ovaA2OcwwkrhkPl3rD7bfd5L6nba0HtdLJgHhCmxzYY8Z8RW30P7XJBMy403jka4cD9kTwsN8fzG/bVp5jl0OLhKOBJG4BBB9VdGG4jeGFUQMuy+PLGkaUS4yVl1EUm8Wq20MvIre5OzcF5me9imaSSYeaJySkLr3ZPAOGJQdAVv8AnqM8QtjZlb5kvaeV18D875/7UlybM5YJRhMU2s9iYJj/AG6LvDcBMo3jiPEONSOtfneTJiojG91NwyOvtRyLtWRDwYH+Y41i6OZw8geGcBcTAQJANzqfYmT7jgehBHClD3hiHmnR3TY+S3VKUqtTSlKUISvmRwoJJAAFyTuAG8npX1Ub0pc4h4sCpI767zkb1wqEaw6GRiE8i3KpNFzZRcbBfOj0Zxcpx0g8JBTCKfswcZbcGlIv+EKOJrnTjTSPLYQba8r3EaXte29m5KLjzuB1Ega0aeFdirsVQL2UbFUelgK85aT59NicY08yWKuAI3BsiobiIg29RxuedMwx9q650CWnk7FmWpUmy3tnxSyXnSOWMnaqrqsB903O0db+YrO050HjxMIzDAC6uuvJGo3g7S6rwYfaXoTvveNaT6QR5n9GEWGEWKJ1H1LWcnVWNV57b79265FXdovk/wBDwkMBNzGgDHgWJLNbprE1dKRFZzRY8FREDNdjjcbiqc7O9JsHhnti4lGqsndzBSTZx445Av7QEbASDa5G47Pvs8wGInx7vhV7vDazCUOLp3DEkQsPttqmwHDf57fNuymafMnsFjwsjd5rrbwgnagU/bvfptv0q0coyiLCxLFCoRFGwczxJPEniaJZmAXbmT6L2KF5IDtGn8rHyLRnDYJSuHjCX3nezebHaR03VtaUrPJJNytAAAWCUpSvF6lKUoQlKUoQlKUoQlYeaZRDiozHNGsqHbZhx5g7weorMpQDbReEXVNdp2g0kAE0AvhUW3dqLdzuubD2lY7Sxub79gFZXZJofh54ZZ507wlmiVXU6oTVGsw5sdYi43W51bTKCLEXB3+VavNcfFl2FaQRkRRKLJEo2C9gABsAud+4b6a+oc5mDelvp2h/ablX+YdiAMt4cRqRE+y6lmUcgQQG9betavNtNxlgOCy4BRExEk7gMzyjY5A9nYRa5B3WAAFzn6K6U4/NcyV1fuYIfE8YuV7s7NVvfduBO6xIAtYwbIQHzKDW8QbFpe/G8ovfnTbGuNxKb2F7e6Ue5osYha5tf2Vj9m/aJPipzhsVZnKsyOFCm6i5VgLDdtBsN3G9S3SfAONTFwC8+HB8I/toDtkhPMkDWXkyjmar2LQ/HZnmMuIlDYJVktrD2vqwEAjP2jZR4/Z28d1W+i2AF79TvPXZSk2FrgW+YTcOJzSHeRXTl+PSeJJYzrI6hlPQj5HpWRUayr+p4x8Nuhn1p8PyV7/XxDpciQD7zcqktLuFjkmGm4zSlKVFSXDNYXOwVHdEFM3fYxt+Jf6u/DDR3WEdL+J//crs01nb6N3KGz4l0w6nl3p8bekYc+lbvDYdY0VFFlVQqjkqiwHwFT0b1UNXdF2Vi4/LIp42jlRZEb2lYb+vn13i1ZVKgDZT1VJ6a9lUmF1psLeWEbSn9pGBtJHvqOe8dd9YujGnmaSTQQRSd8dawV1B1l4949tbVUAm97i3HdV6SRhgQdxBB8j5VG9FtAcNl8kskWsxfYutYmNOKKeNzxO3YOVy62pBYQ8XO5JOpiHgxmw3qSiuaUpJOpSlKEJSlKEJSlKEJSlKEJSlKEJSlKEJXDLeuaUIVFaSZJj8rxU7YfvFimLarxAkFHJOobA6rC9uB2XG+th2adns5xEeJxCGKOM6yK4IZ3HsnVO0KDtud9h1q5LVzTRqnFtreaUFK0OxX8lwBXNKxsxzBMPG0kh1UUXJ/QDmSdgHWlSbJxrS42GqivaXmywRQsu2dJlli6d37d+jKSlvv9KlWXY5Z4klQ3SRFZfJhcetUhn2dPi52lfZfYq+6g9lR/veTU+7Jsz1sPJAd8D3X/py3ZfgwcegqqKXtLjhp0WrX7O+lijfvOTuuo9LjyCnVKUq1ZKjuK+uzOFfs4aB5T/1Jz3SfBFl+NSKo9o348Vj5ec6Qj8MES3/AI5HqQ1N+4clBm8pSlKgppSlKEJSlKEJSldOKxaRKXkZUQb2YgAeZOyhC7qVXef9s2GiuuGQ4hvePhj+JGs3wA61Xuc9pOYYm4MxiU/Zi8A/eHjPqaaZSyO1ySslXGzn0V84/OYMP+2mji/G6r8ibmtHP2nZYmw4kH8KSN81W1ee3ck3JuTvJ3/GuKZFE3eUo6vduC9D4TtJy6U2WcA/eSRfmVtW/wAJmEcw1o3WQc1YH9N1easm3t5Ct3hMY8TB42ZGHFTY/wDcdKyap4hlLBout2bsz62kbNis436ZGy9BUqGaE6c/Sj3M1hNbwsNgkA37ODcbbj8qmdeteHC4WdUU76d5ZIM0pSlSVCUpShCUpShC+XYAEk2AFyTuAHOqh030sOMk1Iz9Qh8P323a56cv+9bTtA0y7wthoD4BslcfaI+wD7o4nju3b4HSM8t+6F1uyNndmO3lGe4cOfVKk3Zvj+6zBV4TxvGfxL9YvyVx61GayMtxfc4iCX+7miY/h1wrfwsajTG0g55flP7Wi7SkfyGL8Z/pX/SmrStBcGo/oNtwpk4y4jEyH82Ikt8gKkNR7QAf8uwx5x637zM386kNTk8Z6qEfhHRKUpUFNKUpQhK6cVi0iUvIyoii5ZiAAOpNRTS/tMw+BvGv184+wp2Kf8RuH4Rc+W+qZ0h0rxOPfWnckA+FBsRfwrz6m5601FTOfmcglZqpseQzKsrSXtnjjumDTvW/vHuE/Kuxm9dX1qsM70jxONfWnlaTkNyr+FRsH61rQKy8BlM07BYonkJ4KpPxI2D1rSZEyPRZck0kpsfwsSlWDhuxXGNHrNJDG9vYJY+hZRYHyvUeyLQnEYrFvhdkTx63eFtyBSAd2+5ItbfevRMw3sdFEwSC1xqo/StvpVkH0DEtBr94UCksF1drKGta54EVqKsBBFwq3NLTYrZ5KPb9P51s612TDwt5j/fzrY1ym0Deod5foL6v/wDPtts6Lz/7FdmHnaNldTZlIZTyINwavnKceJ4Y5R9tFa3IkbR6G4qgquTs9n1sBF93XU+jt/Iiq6Y94hVbejBibJvBt+f9KSUpSnlyKUpXBNCFzVf6eab6uth8O3i3SOPs80U+9zPDdv3dWmfaB7UOFbo8o+YjP+r4c6ryk5pvtaun2XsrSacdB/T7JSlKTXUJXVi/Yf8ACfkK7a7cPgXnJSNSzFW2cgAbk8gBxqcZs8EcVTUAGJwOlj+lZn9OuopVMf8AGz1+Vc11f0rV8e+rer90AP8Ay7C9IwPVSQf0qQVHtBRbCBOMc2IjP5MRKB8rVIazJPGeq1Y/COiUpUe0t03w+XJ4zrykeCJSNY9T7q9T6XrxrS42C9c4NFytxmGYx4eNpJXWNF3sxsP+56Daap3TPtZlxF4sJrQxbi+6Rx09xfLb1G6orpNpbiMwk1pm8IPgjX2EHQcT947f0rTVpw0obm7MrKnqy7JmQQmlKU6kVsci0hnwMneQOUbcRvVhyZTsI+Y4VPsH24yAAS4ZGPEo7L8FYN+tVhX1DCzsFUFmOwKoJJPIAbTVT4mPzcFdHNIzJpXpLRXSuHMYjJFcFTZ0a2srdbbCDwI/kRWpyrRGaHNsRi9Ze5lQgC51tY93sItawKHbfiKxeynRObBQSPONR5ip1OKogNtbkx1js4bONxU6rIeQxzgzTRbLAXtaX66qlu2fI+7xKYgG4nXVI5PEAPgVt+6arqrS7bsx1mghCOAhZi5VgpZgAFViLMQASbcx1tVtalOSYxdZFUAJTZSbRLIZ8UrCGNn8W07lGwb2OwVMl7LMXq314Qfdu366tq3HYvHbL2POdz8FjH8qn1YlTC10riV1lHtaeGmjjjsAAqHzfIJ8IwEyFb7m3q3kw2em+p32UZgDFNCTtVw48nFj81/iqY5tlaYmJ4pBdWHqDwYdQdtUzlGaSZfiiwF2QsjruDAGzDptFwegpIt7F4O5bzJztOlfGRZ4t0+bleVKieF7S8Ey3YvGeKlCfgVuDWszjtUQAjDRlj70mxR5KDc+tqZMzAL3WCzZtU52HAfPIflTXMs0iw6F5XCKOJ4nkBvJ6Cqt0r09kxd44rxQ8fecfeI3D7o9b1HszzabEvrzOXbhfcByUDYB5ViUpJOXZDRdNQ7Ijp7Pk7zvQdPdKUpS62kpStjkeQy4yTUiH4mPsqOZP8t5r0C+QUXvaxpc42AXTlWVSYmQRxLrMfgBxZjwAq18u0aiy/CTW8TmJzI53myE2HJRy+NbHR7R2LBR6kYuT7bn2mPXkOQ4V8aYT6mAxTcsPLbzKMB8zWjBDhIJ1XFbT2o6ouxmTB69fZebv+Gt/sGuauD+gZ92lbv1TVx30zlJ9GPBPj4vdxPeD8OIjR/82v8AOpDUaxMy4bMg7MEjxGFYEk2AfCtrXJOwfVyt+5Vf6edqjTa0GDJSLc0ouGfonFV67z0G9AROldktF0rYm95SLTrtTTC60OFKyTbmfekZ5cnfpuHG+6qZxeLeZ2kkYu7G7MxuSeprqrZaO4fDyYiNMS7RwsSGdSAVJHhJJBGrrWvs3VpxxNibksmSV0zs1ra2Oj+RyY3EJBGNrHaeCqPac9APjsHGroy/soyxV9hp77QzyNu6d2VX5Vu8g0PwuBaRsPHqGS17ktYDgC1yBfbb/wCqofWNscOqZZROuMRyVNdpmi6YDERLECI2hW1+Lp4XJ6myserVEK9H6VaGYfMggmLjuy2qUIB8VrjapBHhHwqoNN+zqXAMGj154CPb1dqEbw+ru2bdbYPhUqeoa4BpOahU07mkuaMlD6nHZzp4cHKsU1jA5trEDWiJ3HW3lL7wd28cbwelMvYHixSschY7EFP9IO2DFySMMMVhiBIU6oLlebFrgE77AbOtSvst06nxzSw4izsih1cAAldYKQwGziLEDneqVqZ9k2arBj/GbLJDIvqoEg+UZHrS8sDBGcITMM7zKMR1U57Ys9iTCfRzZpZWQheKKrBi55X1dUc9Y8jVJ1mZzmr4qeSaQ3aRi3kPsqOgFgPKsOrYY+zZZVTy9q+6vrshitliH3pJT/GV/wBNTSop2XR6uV4fr3h+MrmpXWRN/kd1WzD/AI29AlUhpjhu7x2IHOQt6OA3+qrvqq+1LL9TEpKN0iWP4ozY/wAJX4UjUi7brodhyYagtO8f++6hdKUpBdmlKUoQlK+kQsQACSTYAC5J5ADfU80X7Nma0mK8K7xEN5/GR7I6Db5VNjC82CWqaqKmbikPuei0Gi+h8uNa/sRA+KQ/MIPtN8hx5G3MqyiLCxiOJdVR8SeJY8TWTDCqKFUBVAsABYADgAK7KfjiDOq4uu2hJVmxybuHvzSo9p14sMIuM88EPo8qlv4FapDUdzY97mGEi3iJZcS/ovcx/ORz+WmY/FfhmsqTw245KQ61K4pUFNQ/tXyf6Rl7sBdoCJR+EXD/AMLE/lqg69Vzwh1KsLqwIIPEEWI+FeZtJMmbB4qWBvsMQp5odqN6qRWlRPyLVl10eYetbX3DEzsFUXZiAAN5JNgB6mvit9oHhWkzHChRe0ysfwx+Nj8FNPONgSkGNxOAVyaDaBx5dGGJLzsvja51QTvVV3WHMi56bqllaPS3SqLLoO9fxMTqxoDtd7br8ABtJ4eZAqvcg7aJO/P0tFELHYYwbx9dpJcc+PLlWOI5JbvW2ZI4bM0Vl6Q6Qw4GEzTEhb6oAFyzEEhVHPYd9hsqk9L+0rE466KTBB7inaw/xG4/hGzz31Oe2HGJLlsLowdHnQqym4I7uXaDVL03SxNw4iM0nWTODsAOSUpSn1nJXKOQbgkEbiK4pQhKUpQhWhk3aC2GwMEEMY1kj8TvuuST4VG/fvJ9Kxjp/j737701I7fDVqM4YeBfwj9K7a42aVxkdnvK+v0Wz6dkDO4CbC9xfdzVp6H6f/SWEM4Cyn2GGxXPK32W+R6VvdKdH1xsBjOxx4o25OBsv0N7HzqkY5CpDKbMCCCOBBuD8avrJ8d38EUvvxqx8yBf53q6F/aAtcsXalKKORs8GX8PseCorG4GSFzHIpR13g/qOY6iui1X9jsrhnFpY0kHDWUG3lfdWvTQzAg3+jx+ov8AI1A0x3FOR7fZh77DfloqVw+HeRtVFZ2PBQSfgKlmTdmmJmsZrQJyO1z+UbB6n0q0sNg44xZEVByUAD5V3VNtMB4kpPt2RwtE3Dz1Pt+1qMj0Vw+DH1aeO2122ufXgOgsK29KUyAALBYMkj5HYnm55pSlK9UEqOaNfXYjF4reGkEER/wsPdSR0MrSH0FZmlWaNBhmMe2ZyIoRzmlOqnwvrHoprKybLFw0EUK7o0C35kDax6k3PrUxk2/FQObrcFm0pSoKaVWPbPozrxpi0Hij8Etv7snwt+Vjb8/SrOrqxWGWVGRwGR1KsDuKsLEfA1ZG8scHKuWMSNLSvK1SPRHS1cu7yRIRLOw1Vd2OqibCbKBcknftGwDrfG0v0afL8U8LXK+1G3vRncfMbj1BrS1t92RvIrBBdG7mFs8/0jxGOk7yd9YjYoGxVHJV4fqeJNaylKkAALBRJLjcrJ/4lL3Pca57rXEmpwDgMusORsxvbfx3VjUpRZeE3Su3CYVpXSNBrO7KqjmzEAD4mvgRk7gT6VOeyPITNju9ZTqwKX2j7beFB/mP5ajI/A0uVkbC9waoNJGVJUixBII5EGxFfNTDtUyP6Nj3YCyTjvV/Edkg/eBP5hUPoY7E0OC8kZgcWnclKUqagpHEPCPIfpX3XAFc1w7jckr7iwYWgckq7NCj/UMPtv8AVj9Tcem6qTqxOzTSZQPoshsbkxE7jrbSnnfaOdzVtO4B2aydtQukp7t+038lYlKUrRXEpSlKEJSvl3AFyQAN5O6o1m/aFhILhW75xwj2i/V/Z+F6i5wbqVdFBJMbRtupPWkz3S7D4MEO2s/CNdrevBR1NV1nXaHisRcIe4Q8E9ojq+/4WqO4TByYiVIo9skrWF+HFnboouTVHbF7sLFtM2QIWGaqdYDOw1/PsrH0Uxs2Z4o4qUBYMOSsCDd3zCzOT9oqh1b83Ntxqd1g5LlKYSCOGP2UW1+JO9mPUkknzrOpo8OCwHEOcXAWvu4cvJKUpXi8SlKUIUZ080QXMcOVFhMl2iY+9xUn3WtboQDwrz3icO0bsjqVdSVZTvDDYQa9VVX3aZ2ffS1OIw6/1hR4lH9qoH+cDdzGzlTtNPg7rtEjVU+MY26qkqVyykGx2EfrXFaqyEpSlCFZ3Zn2j93q4XFN9XuikY+xyRz7nI8N27db4rykqk7BtJ3edeosowncwRRk3McaKSd5KqATt6isurja0hw3rWo5XOBady6s40ew2MCieJJdW+rrDaL2vYjaL2HwqD6XaE5Pg4TLKrxb9VY5G1nb3VVyR/Icam2kecfQ8LLPqGTu1vqg2vtA38BtuegNedc+0gnxsxlmbWY7ABsVV4Ko4D9d5ua8pmPfvsApVUjGDMXJWBKQWOqCFubAm5A4AmwubcbCuEW5A5muKzckTWxMA5zRD4yLWodFktzcFYeT9nOKnAZ7QKd2vfWP5Bu9SK28/ZKwXwYgFuTIQPiGJHwqxhXNcsKdgC7t+2qpzrg2HCw/qoPNcplwshjlXVYbehHNTxFYd6unTTR8YvDMAPrEBaM8bjevkwFvO3KqWpSWPAbLptn1oq48RyI1+c1Jsq7QsZAApYTKNwkBJH5gQfjetyna0/HDqfKQj/SagFK8ErxoVKTZ1LIbuYP1+lPZO1mU+zh0Hm7H9FFa3F9peNf2SkX4Vufi5NRSlBled6GbNpWaRjzz/ay8fm88/wC1leTozEj0G4fCsSlcMwAudgFQzJToDWDLIBHcAXNWv2eaInCxmaYWxEoGw/2ce8J+I7262HCtN2e6FFiuLxC2A2wRsPhK4PH3Rw38qsutKKLshnqfTl7ridqbQ+qfgZ4B6nj04fnhZSlKtWQlKUoQlKUoQlKUoQq87Q+zMYvWxGGAWfe6bhL15B+u48edUvPAyMVdSrKSGUixBG8EHca9V1FdMuz+DMV1v2U4HhlA323Bx9ofMcDwp2Cpw912iQqKXH3marz3StrpDoxiMBJqTpq39lxtRxzVuPlvHKtVWoCCLhZRaWmxW40Pw6PjcP3hVY1kDuWIChIryNcnZay29anGmfa8z60WCuq7jOR4j/0wfZH3jt5Ab6q+lVuia5wc7crWTOY3C3erc0X06GY4WXBYkgYh4XRHO6UlCB5SX4cbbOVVHXKOQQQSCDcEbwRuI61wTehkYYTbevJJTIBfUJW20Sj1sfhBzxEP/wAi1qa3+gMWtmWEH+KD+6C38qk82aVGMXeOq9HCua4Fc1gLokqitJsF3OLnQCwEjEfhbxD5MKvWoF2j6KtL/WYhdlFpFG8qNzAcSNx6W5UvUMLm3G5bWxqlsM5a42Dhbz3KtKUpWeu1SlK7cDgpJ5BFChlkP2RwHN23KvU1JjHPNmhVTTRwsxyGwXS7gC5qfaE9npYriMYtgLGOBue8PKOfJOHHlW50R7PI8KRLORNiBtHuR/gB3t987eVqmVaMUQiz1P66e64zaG1H1XcZkz1PXly/PAKUpVqyEpSlCEpSlCEpSlCEpSlCEpSlCFj47L450McqLIjb1YAj/wDetVfpP2Mb3wT9e5kPyR/5N8atilWxyuj8JVUkLJB3gvLmZZTNhn1Jo2ibkwtfqDuI6isSvU2Oy6KdSkqLIh+y6gj4GoNnPYzhJbmB3w7cvbT91jrD0an2VjT4hZZ0lC4eA3VJUqc5n2PY+L9n3c4+62q37r2+RNRjHaM4uD9ph5ktxKNb94C3zppsjHaFKOie3ULW1J+zW3/E8OSQApkYk7gBE+0nhUYOysvK/wBoPI/pUah2GJx5FX0UXa1Mcel3AequvSbtIjiBTDWlfi+9F8vfPy891V/js/xM5vJNI3TWIA8lWwHwrWlwOI+NfBxSe+vxFck4ySHRfVoKalpG5EX4m11J9GtM5sLIus7SQ3syMSbD3lvuI5bjVyRuGAINwQCCOIO415+wuDlm/ZRSy/gjcj42t86tLIcTmQw8UQwqRsiBe8nlG4bBaOIMx2W3kbqap2SDJwsOeSwNsvpXEPhcC7Q4c/PJdukHZ3BiSXjPcSHfqi6seZXn1FvWq6znRqTDSCLWjnkO6OEl5PMxgayjqdlWd/Rqef8A8Vi5HXjFAO5j8iVJkYfmFbbLMmgwy6sMSRDjqixPVjvY9TerHQRHM+nz+JKDa1XE3CDl/wAs/n5Vb5F2XzzWbFN3Cf3aEGQ+beynpc+VWPlOSwYSPu4I1jXjbeTzYnax6ms6lTFgLNFglJppJ3Y5XXPzQaDySlKUKpKUpQhKUpQhKUpQhKUpQhKUpQhKUpQhKUpQhKUpQhcUWlKEKEaccapvOPa9T+gpStWl0WRV6rpyz2vh+tW1oNvX/fKuaVOq8KrpPGrGNcClKx1tr6pSlCEpSlCEpSlCEpSlCEpSlCEpSlCF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020" name="AutoShape 4" descr="data:image/jpeg;base64,/9j/4AAQSkZJRgABAQAAAQABAAD/2wCEAAkGBhIQERQUExQWEhQVFRYYFhcXGRcdGhgUFRYWGBcXGBkYHSYeGRkjGhQYHzAgIygpLCwtFR4xNTAqNSYsLCkBCQoKDgwOGg8PGjYkHyIsLCoqLiwsLCwsLywvLDEsLSwsKS8tLCwvKSksLSwsLCwqLCwsLCwsKSw0LCwsLCwsLP/AABEIAOEA4QMBIgACEQEDEQH/xAAcAAEAAgIDAQAAAAAAAAAAAAAABgcEBQEDCAL/xABJEAACAQICBwUEBwQIBAcBAAABAgMAEQQFBhIhMUFRYQcTInGBMlKRoRQjQmJygrEzkqLBFiRDU2OywvAVJXPhNERUg7PR8Rf/xAAbAQACAwEBAQAAAAAAAAAAAAAABAIDBQYBB//EADMRAAEDAgMFBwUAAgMBAAAAAAEAAgMEERIhMQVBUWFxEyIygaHR8BRCkbHBM/FisuEG/9oADAMBAAIRAxEAPwC8aUpQhKUpQhKUpQhKV8vIFBJNgBck7gBvJPKo8+lD4glcDF3+2xnclcOp6N7UpHJBbrUg0nRRLgFImYDfstWhn01w+sUh18W43rh1MlvxOLRr6sK610Q7462NlbFnf3fsQA9IlPi83LVvoIEjUKiqigbAoAAHQDYK97o5rzvHktF9KzKb2IYMKOczmV/3IrKP3zXP9HMTJ+2x83lCsUQ+Oqz/AMVbLE57h42iV5VBmbUiF767bBYW6kfEVodM+0FMtdEaF5S6lgQVC7DYgk3N/TjU24nGzR881B2Fou4/PJZn9BsM37QzzHnJiJzf01wPlXI0Ay/jho2/FrN/mJqA4jttnYExYVQBxZna3nqhalnZvpjLmUczTBFaN1ACAgarLcbyTvBqx0czG4ifVVskhe7C0ei2R0Ay/wD9LGPIEfoRXA0Fwg9gTRH/AA551+Qe1bvGYtIUaSRgqIpZmPBQLk1U2N7b5e++qgTuQdzltdhzuDZT0s1qjGJZPCfVSkdFH4h6Ke/0XnT9jj8SvSXu5l/jXW/ioZMzh3rh8Wo90vC/wbXQ/EV0aG6dpmbzBImjWIIdZiCW177LDdbVPE1vsdm0EFu+ljivu13Vb+WsdtRdiBwuGfzgpNwkYmnJalNNYUIXEpLg2Oz65bIT0lQmM/vCt9DOrgMpDKdoIIII6EbDXxHIkqXUrIjDeLMpHpsIrSTaGxoS+Fd8FIdp7q3dsfvwt4D6AHrUO6eXz5xU+8Ofz5wUhpUa/pBiMJsxsV4x/wCZgDNH5yx7Xi8/EvUVIMNiklQPGwdGF1ZSCCOYI2GvC0hehwK7aUpUVJKUpQhKUpQhKUpQhKUpQhKUpQhK1edaQR4bVB1pJX2RwoLySHoOCjixsBzrGzrP2WQYfDKJcSwuQfYhQ/2kxG4cl3tw5135Jo8uH1nZjNiJP2kz21m+6BuSMcEGwdd9TDQM3KBJOTVr49HpcWQ+PIK71wqH6peXenfM3n4eQO+pEAqLwVVHQAAfICuyqO7XMyxX0xoJJD3FleNBsUqRvYD2iGDC5vu4VZGwzOw3sqpHiFuK11eNVd2157IghwyMVWQM8lvtAEBVP3b3JHGwrs7Lu0LvQuExLfWAWhc/bA+wx98DceI6jb0duOWErh5xuUvG35rMv+VvlVsUeCYNcq5ZO0gLmqCZjo3Lg8PhMWrhlmsylQR3ci+IKeZ2b/umrP7QoI8blAxWoBIqRSKSPEoZl11vvtZjs6A1q+zbPycsxCBFllwetJGjcVYMwtsuDcSDZzHOsnJtLXzXLcxWYIHSNyNUEKEaNim8k3DI22/KrpC4uBP2nXqqY2sDbD7hp0UO0G0zGBikjsGMs8HhZSVMR1lmvtFjq6tr38qsnQHQmTLZMQWkRllK6qqGuoRn1bk9Ht6VV3Z9l+HxM00OIYIjwkh7qGR0kjYFWcWU21h5GpNolmiNpBOY3145e+VWvcHYrkjpdDapTtviA4XKjTusGl3GwUi7ZcwMeACA276VVP4VBc/NV+NRPsyyQz4LMdVQ0kkfcx3tvKObXO7xFD+UVIe27CM2Ehcbkms3QOjAE+ot61Esj0gTDZJiFSXUxEmIAUK1pAtojrCxvayvt9KhED2IDdSf6pykCe7twUo0Ly6XJcHjJ8UmobqVXWU62qCFF1Jtd3tUI0eyyXO8ee+kbaGeRxbwoLAKgOwC5AA4C++s3Pc3xDZNhhNI8hnxEjazkkmOIaoFzw1jethoYfoOUYzGbnl+qiPl4AR+d2P5KsF2hzvuJt/FWbOLWfaBf+rF7K84eDMfo6uWhlMi24EoGZZAOBIS3k3SrR0p0zgy4R99rHvGsAtiQoHicgn2QbDnt2VVHY/lpkzASW8MMbsT1Yd2o/iY/lrv7XdIVxOKWCMaww+spI2lpXtrKPLVA871CSISTW5ZqUcpjgvzyVx5Xm0OKjEkMiyIeKnceRG8HodtanFaLtE5lwLDDyE3eIj6iU/fQewx99LHmDVQ5nleKyN8PIk+rLLHrMi/ZKkXR12h122vzDcr1dGieffTsJFPbVLg6wG4OpKtbpcXHQ0tJH2YxNNwUzHJ2hwuFiFxk2kazOYZVOHxKi7QuRcj342GyRPvD1Arc1rs5yOLFKA91ZTrRyIbSRv7yNwPyPG9a7LM6lhlXDYy3eNshnAsk4HC32Juacd45VTYOzb+Ffctyd+VIqUpUFNKUpQhKUpQhKUpQhK0Wf51IrrhsMA2JkFwTtWGPcZpOgOwL9o7OdZOkGdfRorhe8ldgkMY3yStuHRRvJ4AE186PZJ9HRmdu8xEp155Pee2wLyRR4VHAdSam0WGIqBNzhC7MjyNMLGVUlmY60kjbXkkO93PPpuA2Cojp92nDBt3OH1ZJwRrk7VjF/ZNt7Hlwvz2VldqOk2JweHXuEI7wlWm/u+QHJzwJ2C3PdWPZ/mGDTEMMXEkneC0bym6I5v7YIIsxI8e3V9SaahixAyOz5JWabCRG3Lmrn0R0tizGESJ4XWwkjJ2o381PA8fMECI9teTa8EWJUbYm1G/BJ7JPQOAPz1r9Dcxy/DR4nHIriZFs2HQkqgJAJjPGJmt4m9jdyJlOI0hw2aZViHvqgQv3ina0TqpYX5+IAg8beYHmExyYmjK69xCSPC452VM540BlEmE1lUojstiBDKbayK176obcfQXterCyfTfD5ng/oWObUmfVjWTVJDNcd3JcbFYNa97A+thF9Cs4eSKTLgi2xQYBwpLLIVGrrWBvHdbE2uusTfZUo0T7G7WkxrXO8Qodn53G/yX401KWAWfqNOKVhDybs0OvBRAYPMcmncKjKWVo9YIWjkRuKm1idx5jiN4qS6F9nuIkwOLEgMDYgRLGHBBCxvrlmXeAdwB5Hgat8LauaUdVOIyGfsm2UrWnXLPLqqow3YZ/eYr0SP+bN/KpJo92WYXBTJOskzyISRrFbbVKm4CjgTxqZ0qt1RI7IlWNp425gLFzTLI8TE8Uq6yOLMP0IPAggEHgRVcf/w6Pvb/AEl+6v7OoNe3LXvb11fSrRpUGSvZ4SpPiY/xBQftB0H+kYKOPDKA2G/ZpzTV1WUE/a2A7d5HWqvmbMJoIcB3EmrE7FUEbhizFjdyeA1227Bt216IpVsdQWCxF1VJTB5uDbcqjizGLIMHJBra2YTKGbVF1QtcIC27wC5txJ5Goho/opLioMTiu87pcOC4dr+ORfGQGBuDbbfbtZeey1NM+y+HHM00bdziDvJuUcgWGsN4OwC6/A1X+k2AxWW5fFhJDsnmlkfVsVAj1AqBhvv7Zv8Ad5Gm4pA4d094nNKyxlp7w7oGVlj6O6MYnOnZ2xILR6quZS7OEN9UqLWI2Ns1htvzq6MNhYsuwWohASCIm7mwJALFmI5tcmw41COxsQRYeeTW8Zs0rkWSNVLhU1j9q13PAB1qK9ovaA2OcwwkrhkPl3rD7bfd5L6nba0HtdLJgHhCmxzYY8Z8RW30P7XJBMy403jka4cD9kTwsN8fzG/bVp5jl0OLhKOBJG4BBB9VdGG4jeGFUQMuy+PLGkaUS4yVl1EUm8Wq20MvIre5OzcF5me9imaSSYeaJySkLr3ZPAOGJQdAVv8AnqM8QtjZlb5kvaeV18D875/7UlybM5YJRhMU2s9iYJj/AG6LvDcBMo3jiPEONSOtfneTJiojG91NwyOvtRyLtWRDwYH+Y41i6OZw8geGcBcTAQJANzqfYmT7jgehBHClD3hiHmnR3TY+S3VKUqtTSlKUISvmRwoJJAAFyTuAG8npX1Ub0pc4h4sCpI767zkb1wqEaw6GRiE8i3KpNFzZRcbBfOj0Zxcpx0g8JBTCKfswcZbcGlIv+EKOJrnTjTSPLYQba8r3EaXte29m5KLjzuB1Ega0aeFdirsVQL2UbFUelgK85aT59NicY08yWKuAI3BsiobiIg29RxuedMwx9q650CWnk7FmWpUmy3tnxSyXnSOWMnaqrqsB903O0db+YrO050HjxMIzDAC6uuvJGo3g7S6rwYfaXoTvveNaT6QR5n9GEWGEWKJ1H1LWcnVWNV57b79265FXdovk/wBDwkMBNzGgDHgWJLNbprE1dKRFZzRY8FREDNdjjcbiqc7O9JsHhnti4lGqsndzBSTZx445Av7QEbASDa5G47Pvs8wGInx7vhV7vDazCUOLp3DEkQsPttqmwHDf57fNuymafMnsFjwsjd5rrbwgnagU/bvfptv0q0coyiLCxLFCoRFGwczxJPEniaJZmAXbmT6L2KF5IDtGn8rHyLRnDYJSuHjCX3nezebHaR03VtaUrPJJNytAAAWCUpSvF6lKUoQlKUoQlKUoQlYeaZRDiozHNGsqHbZhx5g7weorMpQDbReEXVNdp2g0kAE0AvhUW3dqLdzuubD2lY7Sxub79gFZXZJofh54ZZ507wlmiVXU6oTVGsw5sdYi43W51bTKCLEXB3+VavNcfFl2FaQRkRRKLJEo2C9gABsAud+4b6a+oc5mDelvp2h/ablX+YdiAMt4cRqRE+y6lmUcgQQG9betavNtNxlgOCy4BRExEk7gMzyjY5A9nYRa5B3WAAFzn6K6U4/NcyV1fuYIfE8YuV7s7NVvfduBO6xIAtYwbIQHzKDW8QbFpe/G8ovfnTbGuNxKb2F7e6Ue5osYha5tf2Vj9m/aJPipzhsVZnKsyOFCm6i5VgLDdtBsN3G9S3SfAONTFwC8+HB8I/toDtkhPMkDWXkyjmar2LQ/HZnmMuIlDYJVktrD2vqwEAjP2jZR4/Z28d1W+i2AF79TvPXZSk2FrgW+YTcOJzSHeRXTl+PSeJJYzrI6hlPQj5HpWRUayr+p4x8Nuhn1p8PyV7/XxDpciQD7zcqktLuFjkmGm4zSlKVFSXDNYXOwVHdEFM3fYxt+Jf6u/DDR3WEdL+J//crs01nb6N3KGz4l0w6nl3p8bekYc+lbvDYdY0VFFlVQqjkqiwHwFT0b1UNXdF2Vi4/LIp42jlRZEb2lYb+vn13i1ZVKgDZT1VJ6a9lUmF1psLeWEbSn9pGBtJHvqOe8dd9YujGnmaSTQQRSd8dawV1B1l4949tbVUAm97i3HdV6SRhgQdxBB8j5VG9FtAcNl8kskWsxfYutYmNOKKeNzxO3YOVy62pBYQ8XO5JOpiHgxmw3qSiuaUpJOpSlKEJSlKEJSlKEJSlKEJSlKEJSlKEJXDLeuaUIVFaSZJj8rxU7YfvFimLarxAkFHJOobA6rC9uB2XG+th2adns5xEeJxCGKOM6yK4IZ3HsnVO0KDtud9h1q5LVzTRqnFtreaUFK0OxX8lwBXNKxsxzBMPG0kh1UUXJ/QDmSdgHWlSbJxrS42GqivaXmywRQsu2dJlli6d37d+jKSlvv9KlWXY5Z4klQ3SRFZfJhcetUhn2dPi52lfZfYq+6g9lR/veTU+7Jsz1sPJAd8D3X/py3ZfgwcegqqKXtLjhp0WrX7O+lijfvOTuuo9LjyCnVKUq1ZKjuK+uzOFfs4aB5T/1Jz3SfBFl+NSKo9o348Vj5ec6Qj8MES3/AI5HqQ1N+4clBm8pSlKgppSlKEJSlKEJSldOKxaRKXkZUQb2YgAeZOyhC7qVXef9s2GiuuGQ4hvePhj+JGs3wA61Xuc9pOYYm4MxiU/Zi8A/eHjPqaaZSyO1ySslXGzn0V84/OYMP+2mji/G6r8ibmtHP2nZYmw4kH8KSN81W1ee3ck3JuTvJ3/GuKZFE3eUo6vduC9D4TtJy6U2WcA/eSRfmVtW/wAJmEcw1o3WQc1YH9N1easm3t5Ct3hMY8TB42ZGHFTY/wDcdKyap4hlLBout2bsz62kbNis436ZGy9BUqGaE6c/Sj3M1hNbwsNgkA37ODcbbj8qmdeteHC4WdUU76d5ZIM0pSlSVCUpShCUpShC+XYAEk2AFyTuAHOqh030sOMk1Iz9Qh8P323a56cv+9bTtA0y7wthoD4BslcfaI+wD7o4nju3b4HSM8t+6F1uyNndmO3lGe4cOfVKk3Zvj+6zBV4TxvGfxL9YvyVx61GayMtxfc4iCX+7miY/h1wrfwsajTG0g55flP7Wi7SkfyGL8Z/pX/SmrStBcGo/oNtwpk4y4jEyH82Ikt8gKkNR7QAf8uwx5x637zM386kNTk8Z6qEfhHRKUpUFNKUpQhK6cVi0iUvIyoii5ZiAAOpNRTS/tMw+BvGv184+wp2Kf8RuH4Rc+W+qZ0h0rxOPfWnckA+FBsRfwrz6m5601FTOfmcglZqpseQzKsrSXtnjjumDTvW/vHuE/Kuxm9dX1qsM70jxONfWnlaTkNyr+FRsH61rQKy8BlM07BYonkJ4KpPxI2D1rSZEyPRZck0kpsfwsSlWDhuxXGNHrNJDG9vYJY+hZRYHyvUeyLQnEYrFvhdkTx63eFtyBSAd2+5ItbfevRMw3sdFEwSC1xqo/StvpVkH0DEtBr94UCksF1drKGta54EVqKsBBFwq3NLTYrZ5KPb9P51s612TDwt5j/fzrY1ym0Deod5foL6v/wDPtts6Lz/7FdmHnaNldTZlIZTyINwavnKceJ4Y5R9tFa3IkbR6G4qgquTs9n1sBF93XU+jt/Iiq6Y94hVbejBibJvBt+f9KSUpSnlyKUpXBNCFzVf6eab6uth8O3i3SOPs80U+9zPDdv3dWmfaB7UOFbo8o+YjP+r4c6ryk5pvtaun2XsrSacdB/T7JSlKTXUJXVi/Yf8ACfkK7a7cPgXnJSNSzFW2cgAbk8gBxqcZs8EcVTUAGJwOlj+lZn9OuopVMf8AGz1+Vc11f0rV8e+rer90AP8Ay7C9IwPVSQf0qQVHtBRbCBOMc2IjP5MRKB8rVIazJPGeq1Y/COiUpUe0t03w+XJ4zrykeCJSNY9T7q9T6XrxrS42C9c4NFytxmGYx4eNpJXWNF3sxsP+56Daap3TPtZlxF4sJrQxbi+6Rx09xfLb1G6orpNpbiMwk1pm8IPgjX2EHQcT947f0rTVpw0obm7MrKnqy7JmQQmlKU6kVsci0hnwMneQOUbcRvVhyZTsI+Y4VPsH24yAAS4ZGPEo7L8FYN+tVhX1DCzsFUFmOwKoJJPIAbTVT4mPzcFdHNIzJpXpLRXSuHMYjJFcFTZ0a2srdbbCDwI/kRWpyrRGaHNsRi9Ze5lQgC51tY93sItawKHbfiKxeynRObBQSPONR5ip1OKogNtbkx1js4bONxU6rIeQxzgzTRbLAXtaX66qlu2fI+7xKYgG4nXVI5PEAPgVt+6arqrS7bsx1mghCOAhZi5VgpZgAFViLMQASbcx1tVtalOSYxdZFUAJTZSbRLIZ8UrCGNn8W07lGwb2OwVMl7LMXq314Qfdu366tq3HYvHbL2POdz8FjH8qn1YlTC10riV1lHtaeGmjjjsAAqHzfIJ8IwEyFb7m3q3kw2em+p32UZgDFNCTtVw48nFj81/iqY5tlaYmJ4pBdWHqDwYdQdtUzlGaSZfiiwF2QsjruDAGzDptFwegpIt7F4O5bzJztOlfGRZ4t0+bleVKieF7S8Ey3YvGeKlCfgVuDWszjtUQAjDRlj70mxR5KDc+tqZMzAL3WCzZtU52HAfPIflTXMs0iw6F5XCKOJ4nkBvJ6Cqt0r09kxd44rxQ8fecfeI3D7o9b1HszzabEvrzOXbhfcByUDYB5ViUpJOXZDRdNQ7Ijp7Pk7zvQdPdKUpS62kpStjkeQy4yTUiH4mPsqOZP8t5r0C+QUXvaxpc42AXTlWVSYmQRxLrMfgBxZjwAq18u0aiy/CTW8TmJzI53myE2HJRy+NbHR7R2LBR6kYuT7bn2mPXkOQ4V8aYT6mAxTcsPLbzKMB8zWjBDhIJ1XFbT2o6ouxmTB69fZebv+Gt/sGuauD+gZ92lbv1TVx30zlJ9GPBPj4vdxPeD8OIjR/82v8AOpDUaxMy4bMg7MEjxGFYEk2AfCtrXJOwfVyt+5Vf6edqjTa0GDJSLc0ouGfonFV67z0G9AROldktF0rYm95SLTrtTTC60OFKyTbmfekZ5cnfpuHG+6qZxeLeZ2kkYu7G7MxuSeprqrZaO4fDyYiNMS7RwsSGdSAVJHhJJBGrrWvs3VpxxNibksmSV0zs1ra2Oj+RyY3EJBGNrHaeCqPac9APjsHGroy/soyxV9hp77QzyNu6d2VX5Vu8g0PwuBaRsPHqGS17ktYDgC1yBfbb/wCqofWNscOqZZROuMRyVNdpmi6YDERLECI2hW1+Lp4XJ6myserVEK9H6VaGYfMggmLjuy2qUIB8VrjapBHhHwqoNN+zqXAMGj154CPb1dqEbw+ru2bdbYPhUqeoa4BpOahU07mkuaMlD6nHZzp4cHKsU1jA5trEDWiJ3HW3lL7wd28cbwelMvYHixSschY7EFP9IO2DFySMMMVhiBIU6oLlebFrgE77AbOtSvst06nxzSw4izsih1cAAldYKQwGziLEDneqVqZ9k2arBj/GbLJDIvqoEg+UZHrS8sDBGcITMM7zKMR1U57Ys9iTCfRzZpZWQheKKrBi55X1dUc9Y8jVJ1mZzmr4qeSaQ3aRi3kPsqOgFgPKsOrYY+zZZVTy9q+6vrshitliH3pJT/GV/wBNTSop2XR6uV4fr3h+MrmpXWRN/kd1WzD/AI29AlUhpjhu7x2IHOQt6OA3+qrvqq+1LL9TEpKN0iWP4ozY/wAJX4UjUi7brodhyYagtO8f++6hdKUpBdmlKUoQlK+kQsQACSTYAC5J5ADfU80X7Nma0mK8K7xEN5/GR7I6Db5VNjC82CWqaqKmbikPuei0Gi+h8uNa/sRA+KQ/MIPtN8hx5G3MqyiLCxiOJdVR8SeJY8TWTDCqKFUBVAsABYADgAK7KfjiDOq4uu2hJVmxybuHvzSo9p14sMIuM88EPo8qlv4FapDUdzY97mGEi3iJZcS/ovcx/ORz+WmY/FfhmsqTw245KQ61K4pUFNQ/tXyf6Rl7sBdoCJR+EXD/AMLE/lqg69Vzwh1KsLqwIIPEEWI+FeZtJMmbB4qWBvsMQp5odqN6qRWlRPyLVl10eYetbX3DEzsFUXZiAAN5JNgB6mvit9oHhWkzHChRe0ysfwx+Nj8FNPONgSkGNxOAVyaDaBx5dGGJLzsvja51QTvVV3WHMi56bqllaPS3SqLLoO9fxMTqxoDtd7br8ABtJ4eZAqvcg7aJO/P0tFELHYYwbx9dpJcc+PLlWOI5JbvW2ZI4bM0Vl6Q6Qw4GEzTEhb6oAFyzEEhVHPYd9hsqk9L+0rE466KTBB7inaw/xG4/hGzz31Oe2HGJLlsLowdHnQqym4I7uXaDVL03SxNw4iM0nWTODsAOSUpSn1nJXKOQbgkEbiK4pQhKUpQhWhk3aC2GwMEEMY1kj8TvuuST4VG/fvJ9Kxjp/j737701I7fDVqM4YeBfwj9K7a42aVxkdnvK+v0Wz6dkDO4CbC9xfdzVp6H6f/SWEM4Cyn2GGxXPK32W+R6VvdKdH1xsBjOxx4o25OBsv0N7HzqkY5CpDKbMCCCOBBuD8avrJ8d38EUvvxqx8yBf53q6F/aAtcsXalKKORs8GX8PseCorG4GSFzHIpR13g/qOY6iui1X9jsrhnFpY0kHDWUG3lfdWvTQzAg3+jx+ov8AI1A0x3FOR7fZh77DfloqVw+HeRtVFZ2PBQSfgKlmTdmmJmsZrQJyO1z+UbB6n0q0sNg44xZEVByUAD5V3VNtMB4kpPt2RwtE3Dz1Pt+1qMj0Vw+DH1aeO2122ufXgOgsK29KUyAALBYMkj5HYnm55pSlK9UEqOaNfXYjF4reGkEER/wsPdSR0MrSH0FZmlWaNBhmMe2ZyIoRzmlOqnwvrHoprKybLFw0EUK7o0C35kDax6k3PrUxk2/FQObrcFm0pSoKaVWPbPozrxpi0Hij8Etv7snwt+Vjb8/SrOrqxWGWVGRwGR1KsDuKsLEfA1ZG8scHKuWMSNLSvK1SPRHS1cu7yRIRLOw1Vd2OqibCbKBcknftGwDrfG0v0afL8U8LXK+1G3vRncfMbj1BrS1t92RvIrBBdG7mFs8/0jxGOk7yd9YjYoGxVHJV4fqeJNaylKkAALBRJLjcrJ/4lL3Pca57rXEmpwDgMusORsxvbfx3VjUpRZeE3Su3CYVpXSNBrO7KqjmzEAD4mvgRk7gT6VOeyPITNju9ZTqwKX2j7beFB/mP5ajI/A0uVkbC9waoNJGVJUixBII5EGxFfNTDtUyP6Nj3YCyTjvV/Edkg/eBP5hUPoY7E0OC8kZgcWnclKUqagpHEPCPIfpX3XAFc1w7jckr7iwYWgckq7NCj/UMPtv8AVj9Tcem6qTqxOzTSZQPoshsbkxE7jrbSnnfaOdzVtO4B2aydtQukp7t+038lYlKUrRXEpSlKEJSvl3AFyQAN5O6o1m/aFhILhW75xwj2i/V/Z+F6i5wbqVdFBJMbRtupPWkz3S7D4MEO2s/CNdrevBR1NV1nXaHisRcIe4Q8E9ojq+/4WqO4TByYiVIo9skrWF+HFnboouTVHbF7sLFtM2QIWGaqdYDOw1/PsrH0Uxs2Z4o4qUBYMOSsCDd3zCzOT9oqh1b83Ntxqd1g5LlKYSCOGP2UW1+JO9mPUkknzrOpo8OCwHEOcXAWvu4cvJKUpXi8SlKUIUZ080QXMcOVFhMl2iY+9xUn3WtboQDwrz3icO0bsjqVdSVZTvDDYQa9VVX3aZ2ffS1OIw6/1hR4lH9qoH+cDdzGzlTtNPg7rtEjVU+MY26qkqVyykGx2EfrXFaqyEpSlCFZ3Zn2j93q4XFN9XuikY+xyRz7nI8N27db4rykqk7BtJ3edeosowncwRRk3McaKSd5KqATt6isurja0hw3rWo5XOBady6s40ew2MCieJJdW+rrDaL2vYjaL2HwqD6XaE5Pg4TLKrxb9VY5G1nb3VVyR/Icam2kecfQ8LLPqGTu1vqg2vtA38BtuegNedc+0gnxsxlmbWY7ABsVV4Ko4D9d5ua8pmPfvsApVUjGDMXJWBKQWOqCFubAm5A4AmwubcbCuEW5A5muKzckTWxMA5zRD4yLWodFktzcFYeT9nOKnAZ7QKd2vfWP5Bu9SK28/ZKwXwYgFuTIQPiGJHwqxhXNcsKdgC7t+2qpzrg2HCw/qoPNcplwshjlXVYbehHNTxFYd6unTTR8YvDMAPrEBaM8bjevkwFvO3KqWpSWPAbLptn1oq48RyI1+c1Jsq7QsZAApYTKNwkBJH5gQfjetyna0/HDqfKQj/SagFK8ErxoVKTZ1LIbuYP1+lPZO1mU+zh0Hm7H9FFa3F9peNf2SkX4Vufi5NRSlBled6GbNpWaRjzz/ay8fm88/wC1leTozEj0G4fCsSlcMwAudgFQzJToDWDLIBHcAXNWv2eaInCxmaYWxEoGw/2ce8J+I7262HCtN2e6FFiuLxC2A2wRsPhK4PH3Rw38qsutKKLshnqfTl7ridqbQ+qfgZ4B6nj04fnhZSlKtWQlKUoQlKUoQlKUoQq87Q+zMYvWxGGAWfe6bhL15B+u48edUvPAyMVdSrKSGUixBG8EHca9V1FdMuz+DMV1v2U4HhlA323Bx9ofMcDwp2Cpw912iQqKXH3marz3StrpDoxiMBJqTpq39lxtRxzVuPlvHKtVWoCCLhZRaWmxW40Pw6PjcP3hVY1kDuWIChIryNcnZay29anGmfa8z60WCuq7jOR4j/0wfZH3jt5Ab6q+lVuia5wc7crWTOY3C3erc0X06GY4WXBYkgYh4XRHO6UlCB5SX4cbbOVVHXKOQQQSCDcEbwRuI61wTehkYYTbevJJTIBfUJW20Sj1sfhBzxEP/wAi1qa3+gMWtmWEH+KD+6C38qk82aVGMXeOq9HCua4Fc1gLokqitJsF3OLnQCwEjEfhbxD5MKvWoF2j6KtL/WYhdlFpFG8qNzAcSNx6W5UvUMLm3G5bWxqlsM5a42Dhbz3KtKUpWeu1SlK7cDgpJ5BFChlkP2RwHN23KvU1JjHPNmhVTTRwsxyGwXS7gC5qfaE9npYriMYtgLGOBue8PKOfJOHHlW50R7PI8KRLORNiBtHuR/gB3t987eVqmVaMUQiz1P66e64zaG1H1XcZkz1PXly/PAKUpVqyEpSlCEpSlCEpSlCEpSlCEpSlCFj47L450McqLIjb1YAj/wDetVfpP2Mb3wT9e5kPyR/5N8atilWxyuj8JVUkLJB3gvLmZZTNhn1Jo2ibkwtfqDuI6isSvU2Oy6KdSkqLIh+y6gj4GoNnPYzhJbmB3w7cvbT91jrD0an2VjT4hZZ0lC4eA3VJUqc5n2PY+L9n3c4+62q37r2+RNRjHaM4uD9ph5ktxKNb94C3zppsjHaFKOie3ULW1J+zW3/E8OSQApkYk7gBE+0nhUYOysvK/wBoPI/pUah2GJx5FX0UXa1Mcel3AequvSbtIjiBTDWlfi+9F8vfPy891V/js/xM5vJNI3TWIA8lWwHwrWlwOI+NfBxSe+vxFck4ySHRfVoKalpG5EX4m11J9GtM5sLIus7SQ3syMSbD3lvuI5bjVyRuGAINwQCCOIO415+wuDlm/ZRSy/gjcj42t86tLIcTmQw8UQwqRsiBe8nlG4bBaOIMx2W3kbqap2SDJwsOeSwNsvpXEPhcC7Q4c/PJdukHZ3BiSXjPcSHfqi6seZXn1FvWq6znRqTDSCLWjnkO6OEl5PMxgayjqdlWd/Rqef8A8Vi5HXjFAO5j8iVJkYfmFbbLMmgwy6sMSRDjqixPVjvY9TerHQRHM+nz+JKDa1XE3CDl/wAs/n5Vb5F2XzzWbFN3Cf3aEGQ+beynpc+VWPlOSwYSPu4I1jXjbeTzYnax6ms6lTFgLNFglJppJ3Y5XXPzQaDySlKUKpKUpQhKUpQhKUpQhKUpQhKUpQhKUpQhKUpQhKUpQhcUWlKEKEaccapvOPa9T+gpStWl0WRV6rpyz2vh+tW1oNvX/fKuaVOq8KrpPGrGNcClKx1tr6pSlCEpSlCEpSlCEpSlCEpSlCEpSlCF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022" name="AutoShape 6" descr="data:image/jpeg;base64,/9j/4AAQSkZJRgABAQAAAQABAAD/2wCEAAkGBhIQERQUExQWEhQVFRYYFhcXGRcdGhgUFRYWGBcXGBkYHSYeGRkjGhQYHzAgIygpLCwtFR4xNTAqNSYsLCkBCQoKDgwOGg8PGjYkHyIsLCoqLiwsLCwsLywvLDEsLSwsKS8tLCwvKSksLSwsLCwqLCwsLCwsKSw0LCwsLCwsLP/AABEIAOEA4QMBIgACEQEDEQH/xAAcAAEAAgIDAQAAAAAAAAAAAAAABgcEBQEDCAL/xABJEAACAQICBwUEBwQIBAcBAAABAgMAEQQFBhIhMUFRYQcTInGBMlKRoRQjQmJygrEzkqLBFiRDU2OywvAVJXPhNERUg7PR8Rf/xAAbAQACAwEBAQAAAAAAAAAAAAAABAIDBQYBB//EADMRAAEDAgMFBwUAAgMBAAAAAAEAAgMEERIhMQVBUWFxEyIygaHR8BRCkbHBM/FisuEG/9oADAMBAAIRAxEAPwC8aUpQhKUpQhKUpQhKV8vIFBJNgBck7gBvJPKo8+lD4glcDF3+2xnclcOp6N7UpHJBbrUg0nRRLgFImYDfstWhn01w+sUh18W43rh1MlvxOLRr6sK610Q7462NlbFnf3fsQA9IlPi83LVvoIEjUKiqigbAoAAHQDYK97o5rzvHktF9KzKb2IYMKOczmV/3IrKP3zXP9HMTJ+2x83lCsUQ+Oqz/AMVbLE57h42iV5VBmbUiF767bBYW6kfEVodM+0FMtdEaF5S6lgQVC7DYgk3N/TjU24nGzR881B2Fou4/PJZn9BsM37QzzHnJiJzf01wPlXI0Ay/jho2/FrN/mJqA4jttnYExYVQBxZna3nqhalnZvpjLmUczTBFaN1ACAgarLcbyTvBqx0czG4ifVVskhe7C0ei2R0Ay/wD9LGPIEfoRXA0Fwg9gTRH/AA551+Qe1bvGYtIUaSRgqIpZmPBQLk1U2N7b5e++qgTuQdzltdhzuDZT0s1qjGJZPCfVSkdFH4h6Ke/0XnT9jj8SvSXu5l/jXW/ioZMzh3rh8Wo90vC/wbXQ/EV0aG6dpmbzBImjWIIdZiCW177LDdbVPE1vsdm0EFu+ljivu13Vb+WsdtRdiBwuGfzgpNwkYmnJalNNYUIXEpLg2Oz65bIT0lQmM/vCt9DOrgMpDKdoIIII6EbDXxHIkqXUrIjDeLMpHpsIrSTaGxoS+Fd8FIdp7q3dsfvwt4D6AHrUO6eXz5xU+8Ofz5wUhpUa/pBiMJsxsV4x/wCZgDNH5yx7Xi8/EvUVIMNiklQPGwdGF1ZSCCOYI2GvC0hehwK7aUpUVJKUpQhKUpQhKUpQhKUpQhKUpQhK1edaQR4bVB1pJX2RwoLySHoOCjixsBzrGzrP2WQYfDKJcSwuQfYhQ/2kxG4cl3tw5135Jo8uH1nZjNiJP2kz21m+6BuSMcEGwdd9TDQM3KBJOTVr49HpcWQ+PIK71wqH6peXenfM3n4eQO+pEAqLwVVHQAAfICuyqO7XMyxX0xoJJD3FleNBsUqRvYD2iGDC5vu4VZGwzOw3sqpHiFuK11eNVd2157IghwyMVWQM8lvtAEBVP3b3JHGwrs7Lu0LvQuExLfWAWhc/bA+wx98DceI6jb0duOWErh5xuUvG35rMv+VvlVsUeCYNcq5ZO0gLmqCZjo3Lg8PhMWrhlmsylQR3ci+IKeZ2b/umrP7QoI8blAxWoBIqRSKSPEoZl11vvtZjs6A1q+zbPycsxCBFllwetJGjcVYMwtsuDcSDZzHOsnJtLXzXLcxWYIHSNyNUEKEaNim8k3DI22/KrpC4uBP2nXqqY2sDbD7hp0UO0G0zGBikjsGMs8HhZSVMR1lmvtFjq6tr38qsnQHQmTLZMQWkRllK6qqGuoRn1bk9Ht6VV3Z9l+HxM00OIYIjwkh7qGR0kjYFWcWU21h5GpNolmiNpBOY3145e+VWvcHYrkjpdDapTtviA4XKjTusGl3GwUi7ZcwMeACA276VVP4VBc/NV+NRPsyyQz4LMdVQ0kkfcx3tvKObXO7xFD+UVIe27CM2Ehcbkms3QOjAE+ot61Esj0gTDZJiFSXUxEmIAUK1pAtojrCxvayvt9KhED2IDdSf6pykCe7twUo0Ly6XJcHjJ8UmobqVXWU62qCFF1Jtd3tUI0eyyXO8ee+kbaGeRxbwoLAKgOwC5AA4C++s3Pc3xDZNhhNI8hnxEjazkkmOIaoFzw1jethoYfoOUYzGbnl+qiPl4AR+d2P5KsF2hzvuJt/FWbOLWfaBf+rF7K84eDMfo6uWhlMi24EoGZZAOBIS3k3SrR0p0zgy4R99rHvGsAtiQoHicgn2QbDnt2VVHY/lpkzASW8MMbsT1Yd2o/iY/lrv7XdIVxOKWCMaww+spI2lpXtrKPLVA871CSISTW5ZqUcpjgvzyVx5Xm0OKjEkMiyIeKnceRG8HodtanFaLtE5lwLDDyE3eIj6iU/fQewx99LHmDVQ5nleKyN8PIk+rLLHrMi/ZKkXR12h122vzDcr1dGieffTsJFPbVLg6wG4OpKtbpcXHQ0tJH2YxNNwUzHJ2hwuFiFxk2kazOYZVOHxKi7QuRcj342GyRPvD1Arc1rs5yOLFKA91ZTrRyIbSRv7yNwPyPG9a7LM6lhlXDYy3eNshnAsk4HC32Juacd45VTYOzb+Ffctyd+VIqUpUFNKUpQhKUpQhKUpQhK0Wf51IrrhsMA2JkFwTtWGPcZpOgOwL9o7OdZOkGdfRorhe8ldgkMY3yStuHRRvJ4AE186PZJ9HRmdu8xEp155Pee2wLyRR4VHAdSam0WGIqBNzhC7MjyNMLGVUlmY60kjbXkkO93PPpuA2Cojp92nDBt3OH1ZJwRrk7VjF/ZNt7Hlwvz2VldqOk2JweHXuEI7wlWm/u+QHJzwJ2C3PdWPZ/mGDTEMMXEkneC0bym6I5v7YIIsxI8e3V9SaahixAyOz5JWabCRG3Lmrn0R0tizGESJ4XWwkjJ2o381PA8fMECI9teTa8EWJUbYm1G/BJ7JPQOAPz1r9Dcxy/DR4nHIriZFs2HQkqgJAJjPGJmt4m9jdyJlOI0hw2aZViHvqgQv3ina0TqpYX5+IAg8beYHmExyYmjK69xCSPC452VM540BlEmE1lUojstiBDKbayK176obcfQXterCyfTfD5ng/oWObUmfVjWTVJDNcd3JcbFYNa97A+thF9Cs4eSKTLgi2xQYBwpLLIVGrrWBvHdbE2uusTfZUo0T7G7WkxrXO8Qodn53G/yX401KWAWfqNOKVhDybs0OvBRAYPMcmncKjKWVo9YIWjkRuKm1idx5jiN4qS6F9nuIkwOLEgMDYgRLGHBBCxvrlmXeAdwB5Hgat8LauaUdVOIyGfsm2UrWnXLPLqqow3YZ/eYr0SP+bN/KpJo92WYXBTJOskzyISRrFbbVKm4CjgTxqZ0qt1RI7IlWNp425gLFzTLI8TE8Uq6yOLMP0IPAggEHgRVcf/w6Pvb/AEl+6v7OoNe3LXvb11fSrRpUGSvZ4SpPiY/xBQftB0H+kYKOPDKA2G/ZpzTV1WUE/a2A7d5HWqvmbMJoIcB3EmrE7FUEbhizFjdyeA1227Bt216IpVsdQWCxF1VJTB5uDbcqjizGLIMHJBra2YTKGbVF1QtcIC27wC5txJ5Goho/opLioMTiu87pcOC4dr+ORfGQGBuDbbfbtZeey1NM+y+HHM00bdziDvJuUcgWGsN4OwC6/A1X+k2AxWW5fFhJDsnmlkfVsVAj1AqBhvv7Zv8Ad5Gm4pA4d094nNKyxlp7w7oGVlj6O6MYnOnZ2xILR6quZS7OEN9UqLWI2Ns1htvzq6MNhYsuwWohASCIm7mwJALFmI5tcmw41COxsQRYeeTW8Zs0rkWSNVLhU1j9q13PAB1qK9ovaA2OcwwkrhkPl3rD7bfd5L6nba0HtdLJgHhCmxzYY8Z8RW30P7XJBMy403jka4cD9kTwsN8fzG/bVp5jl0OLhKOBJG4BBB9VdGG4jeGFUQMuy+PLGkaUS4yVl1EUm8Wq20MvIre5OzcF5me9imaSSYeaJySkLr3ZPAOGJQdAVv8AnqM8QtjZlb5kvaeV18D875/7UlybM5YJRhMU2s9iYJj/AG6LvDcBMo3jiPEONSOtfneTJiojG91NwyOvtRyLtWRDwYH+Y41i6OZw8geGcBcTAQJANzqfYmT7jgehBHClD3hiHmnR3TY+S3VKUqtTSlKUISvmRwoJJAAFyTuAG8npX1Ub0pc4h4sCpI767zkb1wqEaw6GRiE8i3KpNFzZRcbBfOj0Zxcpx0g8JBTCKfswcZbcGlIv+EKOJrnTjTSPLYQba8r3EaXte29m5KLjzuB1Ega0aeFdirsVQL2UbFUelgK85aT59NicY08yWKuAI3BsiobiIg29RxuedMwx9q650CWnk7FmWpUmy3tnxSyXnSOWMnaqrqsB903O0db+YrO050HjxMIzDAC6uuvJGo3g7S6rwYfaXoTvveNaT6QR5n9GEWGEWKJ1H1LWcnVWNV57b79265FXdovk/wBDwkMBNzGgDHgWJLNbprE1dKRFZzRY8FREDNdjjcbiqc7O9JsHhnti4lGqsndzBSTZx445Av7QEbASDa5G47Pvs8wGInx7vhV7vDazCUOLp3DEkQsPttqmwHDf57fNuymafMnsFjwsjd5rrbwgnagU/bvfptv0q0coyiLCxLFCoRFGwczxJPEniaJZmAXbmT6L2KF5IDtGn8rHyLRnDYJSuHjCX3nezebHaR03VtaUrPJJNytAAAWCUpSvF6lKUoQlKUoQlKUoQlYeaZRDiozHNGsqHbZhx5g7weorMpQDbReEXVNdp2g0kAE0AvhUW3dqLdzuubD2lY7Sxub79gFZXZJofh54ZZ507wlmiVXU6oTVGsw5sdYi43W51bTKCLEXB3+VavNcfFl2FaQRkRRKLJEo2C9gABsAud+4b6a+oc5mDelvp2h/ablX+YdiAMt4cRqRE+y6lmUcgQQG9betavNtNxlgOCy4BRExEk7gMzyjY5A9nYRa5B3WAAFzn6K6U4/NcyV1fuYIfE8YuV7s7NVvfduBO6xIAtYwbIQHzKDW8QbFpe/G8ovfnTbGuNxKb2F7e6Ue5osYha5tf2Vj9m/aJPipzhsVZnKsyOFCm6i5VgLDdtBsN3G9S3SfAONTFwC8+HB8I/toDtkhPMkDWXkyjmar2LQ/HZnmMuIlDYJVktrD2vqwEAjP2jZR4/Z28d1W+i2AF79TvPXZSk2FrgW+YTcOJzSHeRXTl+PSeJJYzrI6hlPQj5HpWRUayr+p4x8Nuhn1p8PyV7/XxDpciQD7zcqktLuFjkmGm4zSlKVFSXDNYXOwVHdEFM3fYxt+Jf6u/DDR3WEdL+J//crs01nb6N3KGz4l0w6nl3p8bekYc+lbvDYdY0VFFlVQqjkqiwHwFT0b1UNXdF2Vi4/LIp42jlRZEb2lYb+vn13i1ZVKgDZT1VJ6a9lUmF1psLeWEbSn9pGBtJHvqOe8dd9YujGnmaSTQQRSd8dawV1B1l4949tbVUAm97i3HdV6SRhgQdxBB8j5VG9FtAcNl8kskWsxfYutYmNOKKeNzxO3YOVy62pBYQ8XO5JOpiHgxmw3qSiuaUpJOpSlKEJSlKEJSlKEJSlKEJSlKEJSlKEJXDLeuaUIVFaSZJj8rxU7YfvFimLarxAkFHJOobA6rC9uB2XG+th2adns5xEeJxCGKOM6yK4IZ3HsnVO0KDtud9h1q5LVzTRqnFtreaUFK0OxX8lwBXNKxsxzBMPG0kh1UUXJ/QDmSdgHWlSbJxrS42GqivaXmywRQsu2dJlli6d37d+jKSlvv9KlWXY5Z4klQ3SRFZfJhcetUhn2dPi52lfZfYq+6g9lR/veTU+7Jsz1sPJAd8D3X/py3ZfgwcegqqKXtLjhp0WrX7O+lijfvOTuuo9LjyCnVKUq1ZKjuK+uzOFfs4aB5T/1Jz3SfBFl+NSKo9o348Vj5ec6Qj8MES3/AI5HqQ1N+4clBm8pSlKgppSlKEJSlKEJSldOKxaRKXkZUQb2YgAeZOyhC7qVXef9s2GiuuGQ4hvePhj+JGs3wA61Xuc9pOYYm4MxiU/Zi8A/eHjPqaaZSyO1ySslXGzn0V84/OYMP+2mji/G6r8ibmtHP2nZYmw4kH8KSN81W1ee3ck3JuTvJ3/GuKZFE3eUo6vduC9D4TtJy6U2WcA/eSRfmVtW/wAJmEcw1o3WQc1YH9N1easm3t5Ct3hMY8TB42ZGHFTY/wDcdKyap4hlLBout2bsz62kbNis436ZGy9BUqGaE6c/Sj3M1hNbwsNgkA37ODcbbj8qmdeteHC4WdUU76d5ZIM0pSlSVCUpShCUpShC+XYAEk2AFyTuAHOqh030sOMk1Iz9Qh8P323a56cv+9bTtA0y7wthoD4BslcfaI+wD7o4nju3b4HSM8t+6F1uyNndmO3lGe4cOfVKk3Zvj+6zBV4TxvGfxL9YvyVx61GayMtxfc4iCX+7miY/h1wrfwsajTG0g55flP7Wi7SkfyGL8Z/pX/SmrStBcGo/oNtwpk4y4jEyH82Ikt8gKkNR7QAf8uwx5x637zM386kNTk8Z6qEfhHRKUpUFNKUpQhK6cVi0iUvIyoii5ZiAAOpNRTS/tMw+BvGv184+wp2Kf8RuH4Rc+W+qZ0h0rxOPfWnckA+FBsRfwrz6m5601FTOfmcglZqpseQzKsrSXtnjjumDTvW/vHuE/Kuxm9dX1qsM70jxONfWnlaTkNyr+FRsH61rQKy8BlM07BYonkJ4KpPxI2D1rSZEyPRZck0kpsfwsSlWDhuxXGNHrNJDG9vYJY+hZRYHyvUeyLQnEYrFvhdkTx63eFtyBSAd2+5ItbfevRMw3sdFEwSC1xqo/StvpVkH0DEtBr94UCksF1drKGta54EVqKsBBFwq3NLTYrZ5KPb9P51s612TDwt5j/fzrY1ym0Deod5foL6v/wDPtts6Lz/7FdmHnaNldTZlIZTyINwavnKceJ4Y5R9tFa3IkbR6G4qgquTs9n1sBF93XU+jt/Iiq6Y94hVbejBibJvBt+f9KSUpSnlyKUpXBNCFzVf6eab6uth8O3i3SOPs80U+9zPDdv3dWmfaB7UOFbo8o+YjP+r4c6ryk5pvtaun2XsrSacdB/T7JSlKTXUJXVi/Yf8ACfkK7a7cPgXnJSNSzFW2cgAbk8gBxqcZs8EcVTUAGJwOlj+lZn9OuopVMf8AGz1+Vc11f0rV8e+rer90AP8Ay7C9IwPVSQf0qQVHtBRbCBOMc2IjP5MRKB8rVIazJPGeq1Y/COiUpUe0t03w+XJ4zrykeCJSNY9T7q9T6XrxrS42C9c4NFytxmGYx4eNpJXWNF3sxsP+56Daap3TPtZlxF4sJrQxbi+6Rx09xfLb1G6orpNpbiMwk1pm8IPgjX2EHQcT947f0rTVpw0obm7MrKnqy7JmQQmlKU6kVsci0hnwMneQOUbcRvVhyZTsI+Y4VPsH24yAAS4ZGPEo7L8FYN+tVhX1DCzsFUFmOwKoJJPIAbTVT4mPzcFdHNIzJpXpLRXSuHMYjJFcFTZ0a2srdbbCDwI/kRWpyrRGaHNsRi9Ze5lQgC51tY93sItawKHbfiKxeynRObBQSPONR5ip1OKogNtbkx1js4bONxU6rIeQxzgzTRbLAXtaX66qlu2fI+7xKYgG4nXVI5PEAPgVt+6arqrS7bsx1mghCOAhZi5VgpZgAFViLMQASbcx1tVtalOSYxdZFUAJTZSbRLIZ8UrCGNn8W07lGwb2OwVMl7LMXq314Qfdu366tq3HYvHbL2POdz8FjH8qn1YlTC10riV1lHtaeGmjjjsAAqHzfIJ8IwEyFb7m3q3kw2em+p32UZgDFNCTtVw48nFj81/iqY5tlaYmJ4pBdWHqDwYdQdtUzlGaSZfiiwF2QsjruDAGzDptFwegpIt7F4O5bzJztOlfGRZ4t0+bleVKieF7S8Ey3YvGeKlCfgVuDWszjtUQAjDRlj70mxR5KDc+tqZMzAL3WCzZtU52HAfPIflTXMs0iw6F5XCKOJ4nkBvJ6Cqt0r09kxd44rxQ8fecfeI3D7o9b1HszzabEvrzOXbhfcByUDYB5ViUpJOXZDRdNQ7Ijp7Pk7zvQdPdKUpS62kpStjkeQy4yTUiH4mPsqOZP8t5r0C+QUXvaxpc42AXTlWVSYmQRxLrMfgBxZjwAq18u0aiy/CTW8TmJzI53myE2HJRy+NbHR7R2LBR6kYuT7bn2mPXkOQ4V8aYT6mAxTcsPLbzKMB8zWjBDhIJ1XFbT2o6ouxmTB69fZebv+Gt/sGuauD+gZ92lbv1TVx30zlJ9GPBPj4vdxPeD8OIjR/82v8AOpDUaxMy4bMg7MEjxGFYEk2AfCtrXJOwfVyt+5Vf6edqjTa0GDJSLc0ouGfonFV67z0G9AROldktF0rYm95SLTrtTTC60OFKyTbmfekZ5cnfpuHG+6qZxeLeZ2kkYu7G7MxuSeprqrZaO4fDyYiNMS7RwsSGdSAVJHhJJBGrrWvs3VpxxNibksmSV0zs1ra2Oj+RyY3EJBGNrHaeCqPac9APjsHGroy/soyxV9hp77QzyNu6d2VX5Vu8g0PwuBaRsPHqGS17ktYDgC1yBfbb/wCqofWNscOqZZROuMRyVNdpmi6YDERLECI2hW1+Lp4XJ6myserVEK9H6VaGYfMggmLjuy2qUIB8VrjapBHhHwqoNN+zqXAMGj154CPb1dqEbw+ru2bdbYPhUqeoa4BpOahU07mkuaMlD6nHZzp4cHKsU1jA5trEDWiJ3HW3lL7wd28cbwelMvYHixSschY7EFP9IO2DFySMMMVhiBIU6oLlebFrgE77AbOtSvst06nxzSw4izsih1cAAldYKQwGziLEDneqVqZ9k2arBj/GbLJDIvqoEg+UZHrS8sDBGcITMM7zKMR1U57Ys9iTCfRzZpZWQheKKrBi55X1dUc9Y8jVJ1mZzmr4qeSaQ3aRi3kPsqOgFgPKsOrYY+zZZVTy9q+6vrshitliH3pJT/GV/wBNTSop2XR6uV4fr3h+MrmpXWRN/kd1WzD/AI29AlUhpjhu7x2IHOQt6OA3+qrvqq+1LL9TEpKN0iWP4ozY/wAJX4UjUi7brodhyYagtO8f++6hdKUpBdmlKUoQlK+kQsQACSTYAC5J5ADfU80X7Nma0mK8K7xEN5/GR7I6Db5VNjC82CWqaqKmbikPuei0Gi+h8uNa/sRA+KQ/MIPtN8hx5G3MqyiLCxiOJdVR8SeJY8TWTDCqKFUBVAsABYADgAK7KfjiDOq4uu2hJVmxybuHvzSo9p14sMIuM88EPo8qlv4FapDUdzY97mGEi3iJZcS/ovcx/ORz+WmY/FfhmsqTw245KQ61K4pUFNQ/tXyf6Rl7sBdoCJR+EXD/AMLE/lqg69Vzwh1KsLqwIIPEEWI+FeZtJMmbB4qWBvsMQp5odqN6qRWlRPyLVl10eYetbX3DEzsFUXZiAAN5JNgB6mvit9oHhWkzHChRe0ysfwx+Nj8FNPONgSkGNxOAVyaDaBx5dGGJLzsvja51QTvVV3WHMi56bqllaPS3SqLLoO9fxMTqxoDtd7br8ABtJ4eZAqvcg7aJO/P0tFELHYYwbx9dpJcc+PLlWOI5JbvW2ZI4bM0Vl6Q6Qw4GEzTEhb6oAFyzEEhVHPYd9hsqk9L+0rE466KTBB7inaw/xG4/hGzz31Oe2HGJLlsLowdHnQqym4I7uXaDVL03SxNw4iM0nWTODsAOSUpSn1nJXKOQbgkEbiK4pQhKUpQhWhk3aC2GwMEEMY1kj8TvuuST4VG/fvJ9Kxjp/j737701I7fDVqM4YeBfwj9K7a42aVxkdnvK+v0Wz6dkDO4CbC9xfdzVp6H6f/SWEM4Cyn2GGxXPK32W+R6VvdKdH1xsBjOxx4o25OBsv0N7HzqkY5CpDKbMCCCOBBuD8avrJ8d38EUvvxqx8yBf53q6F/aAtcsXalKKORs8GX8PseCorG4GSFzHIpR13g/qOY6iui1X9jsrhnFpY0kHDWUG3lfdWvTQzAg3+jx+ov8AI1A0x3FOR7fZh77DfloqVw+HeRtVFZ2PBQSfgKlmTdmmJmsZrQJyO1z+UbB6n0q0sNg44xZEVByUAD5V3VNtMB4kpPt2RwtE3Dz1Pt+1qMj0Vw+DH1aeO2122ufXgOgsK29KUyAALBYMkj5HYnm55pSlK9UEqOaNfXYjF4reGkEER/wsPdSR0MrSH0FZmlWaNBhmMe2ZyIoRzmlOqnwvrHoprKybLFw0EUK7o0C35kDax6k3PrUxk2/FQObrcFm0pSoKaVWPbPozrxpi0Hij8Etv7snwt+Vjb8/SrOrqxWGWVGRwGR1KsDuKsLEfA1ZG8scHKuWMSNLSvK1SPRHS1cu7yRIRLOw1Vd2OqibCbKBcknftGwDrfG0v0afL8U8LXK+1G3vRncfMbj1BrS1t92RvIrBBdG7mFs8/0jxGOk7yd9YjYoGxVHJV4fqeJNaylKkAALBRJLjcrJ/4lL3Pca57rXEmpwDgMusORsxvbfx3VjUpRZeE3Su3CYVpXSNBrO7KqjmzEAD4mvgRk7gT6VOeyPITNju9ZTqwKX2j7beFB/mP5ajI/A0uVkbC9waoNJGVJUixBII5EGxFfNTDtUyP6Nj3YCyTjvV/Edkg/eBP5hUPoY7E0OC8kZgcWnclKUqagpHEPCPIfpX3XAFc1w7jckr7iwYWgckq7NCj/UMPtv8AVj9Tcem6qTqxOzTSZQPoshsbkxE7jrbSnnfaOdzVtO4B2aydtQukp7t+038lYlKUrRXEpSlKEJSvl3AFyQAN5O6o1m/aFhILhW75xwj2i/V/Z+F6i5wbqVdFBJMbRtupPWkz3S7D4MEO2s/CNdrevBR1NV1nXaHisRcIe4Q8E9ojq+/4WqO4TByYiVIo9skrWF+HFnboouTVHbF7sLFtM2QIWGaqdYDOw1/PsrH0Uxs2Z4o4qUBYMOSsCDd3zCzOT9oqh1b83Ntxqd1g5LlKYSCOGP2UW1+JO9mPUkknzrOpo8OCwHEOcXAWvu4cvJKUpXi8SlKUIUZ080QXMcOVFhMl2iY+9xUn3WtboQDwrz3icO0bsjqVdSVZTvDDYQa9VVX3aZ2ffS1OIw6/1hR4lH9qoH+cDdzGzlTtNPg7rtEjVU+MY26qkqVyykGx2EfrXFaqyEpSlCFZ3Zn2j93q4XFN9XuikY+xyRz7nI8N27db4rykqk7BtJ3edeosowncwRRk3McaKSd5KqATt6isurja0hw3rWo5XOBady6s40ew2MCieJJdW+rrDaL2vYjaL2HwqD6XaE5Pg4TLKrxb9VY5G1nb3VVyR/Icam2kecfQ8LLPqGTu1vqg2vtA38BtuegNedc+0gnxsxlmbWY7ABsVV4Ko4D9d5ua8pmPfvsApVUjGDMXJWBKQWOqCFubAm5A4AmwubcbCuEW5A5muKzckTWxMA5zRD4yLWodFktzcFYeT9nOKnAZ7QKd2vfWP5Bu9SK28/ZKwXwYgFuTIQPiGJHwqxhXNcsKdgC7t+2qpzrg2HCw/qoPNcplwshjlXVYbehHNTxFYd6unTTR8YvDMAPrEBaM8bjevkwFvO3KqWpSWPAbLptn1oq48RyI1+c1Jsq7QsZAApYTKNwkBJH5gQfjetyna0/HDqfKQj/SagFK8ErxoVKTZ1LIbuYP1+lPZO1mU+zh0Hm7H9FFa3F9peNf2SkX4Vufi5NRSlBled6GbNpWaRjzz/ay8fm88/wC1leTozEj0G4fCsSlcMwAudgFQzJToDWDLIBHcAXNWv2eaInCxmaYWxEoGw/2ce8J+I7262HCtN2e6FFiuLxC2A2wRsPhK4PH3Rw38qsutKKLshnqfTl7ridqbQ+qfgZ4B6nj04fnhZSlKtWQlKUoQlKUoQlKUoQq87Q+zMYvWxGGAWfe6bhL15B+u48edUvPAyMVdSrKSGUixBG8EHca9V1FdMuz+DMV1v2U4HhlA323Bx9ofMcDwp2Cpw912iQqKXH3marz3StrpDoxiMBJqTpq39lxtRxzVuPlvHKtVWoCCLhZRaWmxW40Pw6PjcP3hVY1kDuWIChIryNcnZay29anGmfa8z60WCuq7jOR4j/0wfZH3jt5Ab6q+lVuia5wc7crWTOY3C3erc0X06GY4WXBYkgYh4XRHO6UlCB5SX4cbbOVVHXKOQQQSCDcEbwRuI61wTehkYYTbevJJTIBfUJW20Sj1sfhBzxEP/wAi1qa3+gMWtmWEH+KD+6C38qk82aVGMXeOq9HCua4Fc1gLokqitJsF3OLnQCwEjEfhbxD5MKvWoF2j6KtL/WYhdlFpFG8qNzAcSNx6W5UvUMLm3G5bWxqlsM5a42Dhbz3KtKUpWeu1SlK7cDgpJ5BFChlkP2RwHN23KvU1JjHPNmhVTTRwsxyGwXS7gC5qfaE9npYriMYtgLGOBue8PKOfJOHHlW50R7PI8KRLORNiBtHuR/gB3t987eVqmVaMUQiz1P66e64zaG1H1XcZkz1PXly/PAKUpVqyEpSlCEpSlCEpSlCEpSlCEpSlCFj47L450McqLIjb1YAj/wDetVfpP2Mb3wT9e5kPyR/5N8atilWxyuj8JVUkLJB3gvLmZZTNhn1Jo2ibkwtfqDuI6isSvU2Oy6KdSkqLIh+y6gj4GoNnPYzhJbmB3w7cvbT91jrD0an2VjT4hZZ0lC4eA3VJUqc5n2PY+L9n3c4+62q37r2+RNRjHaM4uD9ph5ktxKNb94C3zppsjHaFKOie3ULW1J+zW3/E8OSQApkYk7gBE+0nhUYOysvK/wBoPI/pUah2GJx5FX0UXa1Mcel3AequvSbtIjiBTDWlfi+9F8vfPy891V/js/xM5vJNI3TWIA8lWwHwrWlwOI+NfBxSe+vxFck4ySHRfVoKalpG5EX4m11J9GtM5sLIus7SQ3syMSbD3lvuI5bjVyRuGAINwQCCOIO415+wuDlm/ZRSy/gjcj42t86tLIcTmQw8UQwqRsiBe8nlG4bBaOIMx2W3kbqap2SDJwsOeSwNsvpXEPhcC7Q4c/PJdukHZ3BiSXjPcSHfqi6seZXn1FvWq6znRqTDSCLWjnkO6OEl5PMxgayjqdlWd/Rqef8A8Vi5HXjFAO5j8iVJkYfmFbbLMmgwy6sMSRDjqixPVjvY9TerHQRHM+nz+JKDa1XE3CDl/wAs/n5Vb5F2XzzWbFN3Cf3aEGQ+beynpc+VWPlOSwYSPu4I1jXjbeTzYnax6ms6lTFgLNFglJppJ3Y5XXPzQaDySlKUKpKUpQhKUpQhKUpQhKUpQhKUpQhKUpQhKUpQhKUpQhcUWlKEKEaccapvOPa9T+gpStWl0WRV6rpyz2vh+tW1oNvX/fKuaVOq8KrpPGrGNcClKx1tr6pSlCEpSlCEpSlCEpSlCEpSlCEpSlCF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024" name="AutoShape 8" descr="data:image/jpeg;base64,/9j/4AAQSkZJRgABAQAAAQABAAD/2wCEAAkGBhIQERQUExQWEhQVFRYYFhcXGRcdGhgUFRYWGBcXGBkYHSYeGRkjGhQYHzAgIygpLCwtFR4xNTAqNSYsLCkBCQoKDgwOGg8PGjYkHyIsLCoqLiwsLCwsLywvLDEsLSwsKS8tLCwvKSksLSwsLCwqLCwsLCwsKSw0LCwsLCwsLP/AABEIAOEA4QMBIgACEQEDEQH/xAAcAAEAAgIDAQAAAAAAAAAAAAAABgcEBQEDCAL/xABJEAACAQICBwUEBwQIBAcBAAABAgMAEQQFBhIhMUFRYQcTInGBMlKRoRQjQmJygrEzkqLBFiRDU2OywvAVJXPhNERUg7PR8Rf/xAAbAQACAwEBAQAAAAAAAAAAAAAABAIDBQYBB//EADMRAAEDAgMFBwUAAgMBAAAAAAEAAgMEERIhMQVBUWFxEyIygaHR8BRCkbHBM/FisuEG/9oADAMBAAIRAxEAPwC8aUpQhKUpQhKUpQhKV8vIFBJNgBck7gBvJPKo8+lD4glcDF3+2xnclcOp6N7UpHJBbrUg0nRRLgFImYDfstWhn01w+sUh18W43rh1MlvxOLRr6sK610Q7462NlbFnf3fsQA9IlPi83LVvoIEjUKiqigbAoAAHQDYK97o5rzvHktF9KzKb2IYMKOczmV/3IrKP3zXP9HMTJ+2x83lCsUQ+Oqz/AMVbLE57h42iV5VBmbUiF767bBYW6kfEVodM+0FMtdEaF5S6lgQVC7DYgk3N/TjU24nGzR881B2Fou4/PJZn9BsM37QzzHnJiJzf01wPlXI0Ay/jho2/FrN/mJqA4jttnYExYVQBxZna3nqhalnZvpjLmUczTBFaN1ACAgarLcbyTvBqx0czG4ifVVskhe7C0ei2R0Ay/wD9LGPIEfoRXA0Fwg9gTRH/AA551+Qe1bvGYtIUaSRgqIpZmPBQLk1U2N7b5e++qgTuQdzltdhzuDZT0s1qjGJZPCfVSkdFH4h6Ke/0XnT9jj8SvSXu5l/jXW/ioZMzh3rh8Wo90vC/wbXQ/EV0aG6dpmbzBImjWIIdZiCW177LDdbVPE1vsdm0EFu+ljivu13Vb+WsdtRdiBwuGfzgpNwkYmnJalNNYUIXEpLg2Oz65bIT0lQmM/vCt9DOrgMpDKdoIIII6EbDXxHIkqXUrIjDeLMpHpsIrSTaGxoS+Fd8FIdp7q3dsfvwt4D6AHrUO6eXz5xU+8Ofz5wUhpUa/pBiMJsxsV4x/wCZgDNH5yx7Xi8/EvUVIMNiklQPGwdGF1ZSCCOYI2GvC0hehwK7aUpUVJKUpQhKUpQhKUpQhKUpQhKUpQhK1edaQR4bVB1pJX2RwoLySHoOCjixsBzrGzrP2WQYfDKJcSwuQfYhQ/2kxG4cl3tw5135Jo8uH1nZjNiJP2kz21m+6BuSMcEGwdd9TDQM3KBJOTVr49HpcWQ+PIK71wqH6peXenfM3n4eQO+pEAqLwVVHQAAfICuyqO7XMyxX0xoJJD3FleNBsUqRvYD2iGDC5vu4VZGwzOw3sqpHiFuK11eNVd2157IghwyMVWQM8lvtAEBVP3b3JHGwrs7Lu0LvQuExLfWAWhc/bA+wx98DceI6jb0duOWErh5xuUvG35rMv+VvlVsUeCYNcq5ZO0gLmqCZjo3Lg8PhMWrhlmsylQR3ci+IKeZ2b/umrP7QoI8blAxWoBIqRSKSPEoZl11vvtZjs6A1q+zbPycsxCBFllwetJGjcVYMwtsuDcSDZzHOsnJtLXzXLcxWYIHSNyNUEKEaNim8k3DI22/KrpC4uBP2nXqqY2sDbD7hp0UO0G0zGBikjsGMs8HhZSVMR1lmvtFjq6tr38qsnQHQmTLZMQWkRllK6qqGuoRn1bk9Ht6VV3Z9l+HxM00OIYIjwkh7qGR0kjYFWcWU21h5GpNolmiNpBOY3145e+VWvcHYrkjpdDapTtviA4XKjTusGl3GwUi7ZcwMeACA276VVP4VBc/NV+NRPsyyQz4LMdVQ0kkfcx3tvKObXO7xFD+UVIe27CM2Ehcbkms3QOjAE+ot61Esj0gTDZJiFSXUxEmIAUK1pAtojrCxvayvt9KhED2IDdSf6pykCe7twUo0Ly6XJcHjJ8UmobqVXWU62qCFF1Jtd3tUI0eyyXO8ee+kbaGeRxbwoLAKgOwC5AA4C++s3Pc3xDZNhhNI8hnxEjazkkmOIaoFzw1jethoYfoOUYzGbnl+qiPl4AR+d2P5KsF2hzvuJt/FWbOLWfaBf+rF7K84eDMfo6uWhlMi24EoGZZAOBIS3k3SrR0p0zgy4R99rHvGsAtiQoHicgn2QbDnt2VVHY/lpkzASW8MMbsT1Yd2o/iY/lrv7XdIVxOKWCMaww+spI2lpXtrKPLVA871CSISTW5ZqUcpjgvzyVx5Xm0OKjEkMiyIeKnceRG8HodtanFaLtE5lwLDDyE3eIj6iU/fQewx99LHmDVQ5nleKyN8PIk+rLLHrMi/ZKkXR12h122vzDcr1dGieffTsJFPbVLg6wG4OpKtbpcXHQ0tJH2YxNNwUzHJ2hwuFiFxk2kazOYZVOHxKi7QuRcj342GyRPvD1Arc1rs5yOLFKA91ZTrRyIbSRv7yNwPyPG9a7LM6lhlXDYy3eNshnAsk4HC32Juacd45VTYOzb+Ffctyd+VIqUpUFNKUpQhKUpQhKUpQhK0Wf51IrrhsMA2JkFwTtWGPcZpOgOwL9o7OdZOkGdfRorhe8ldgkMY3yStuHRRvJ4AE186PZJ9HRmdu8xEp155Pee2wLyRR4VHAdSam0WGIqBNzhC7MjyNMLGVUlmY60kjbXkkO93PPpuA2Cojp92nDBt3OH1ZJwRrk7VjF/ZNt7Hlwvz2VldqOk2JweHXuEI7wlWm/u+QHJzwJ2C3PdWPZ/mGDTEMMXEkneC0bym6I5v7YIIsxI8e3V9SaahixAyOz5JWabCRG3Lmrn0R0tizGESJ4XWwkjJ2o381PA8fMECI9teTa8EWJUbYm1G/BJ7JPQOAPz1r9Dcxy/DR4nHIriZFs2HQkqgJAJjPGJmt4m9jdyJlOI0hw2aZViHvqgQv3ina0TqpYX5+IAg8beYHmExyYmjK69xCSPC452VM540BlEmE1lUojstiBDKbayK176obcfQXterCyfTfD5ng/oWObUmfVjWTVJDNcd3JcbFYNa97A+thF9Cs4eSKTLgi2xQYBwpLLIVGrrWBvHdbE2uusTfZUo0T7G7WkxrXO8Qodn53G/yX401KWAWfqNOKVhDybs0OvBRAYPMcmncKjKWVo9YIWjkRuKm1idx5jiN4qS6F9nuIkwOLEgMDYgRLGHBBCxvrlmXeAdwB5Hgat8LauaUdVOIyGfsm2UrWnXLPLqqow3YZ/eYr0SP+bN/KpJo92WYXBTJOskzyISRrFbbVKm4CjgTxqZ0qt1RI7IlWNp425gLFzTLI8TE8Uq6yOLMP0IPAggEHgRVcf/w6Pvb/AEl+6v7OoNe3LXvb11fSrRpUGSvZ4SpPiY/xBQftB0H+kYKOPDKA2G/ZpzTV1WUE/a2A7d5HWqvmbMJoIcB3EmrE7FUEbhizFjdyeA1227Bt216IpVsdQWCxF1VJTB5uDbcqjizGLIMHJBra2YTKGbVF1QtcIC27wC5txJ5Goho/opLioMTiu87pcOC4dr+ORfGQGBuDbbfbtZeey1NM+y+HHM00bdziDvJuUcgWGsN4OwC6/A1X+k2AxWW5fFhJDsnmlkfVsVAj1AqBhvv7Zv8Ad5Gm4pA4d094nNKyxlp7w7oGVlj6O6MYnOnZ2xILR6quZS7OEN9UqLWI2Ns1htvzq6MNhYsuwWohASCIm7mwJALFmI5tcmw41COxsQRYeeTW8Zs0rkWSNVLhU1j9q13PAB1qK9ovaA2OcwwkrhkPl3rD7bfd5L6nba0HtdLJgHhCmxzYY8Z8RW30P7XJBMy403jka4cD9kTwsN8fzG/bVp5jl0OLhKOBJG4BBB9VdGG4jeGFUQMuy+PLGkaUS4yVl1EUm8Wq20MvIre5OzcF5me9imaSSYeaJySkLr3ZPAOGJQdAVv8AnqM8QtjZlb5kvaeV18D875/7UlybM5YJRhMU2s9iYJj/AG6LvDcBMo3jiPEONSOtfneTJiojG91NwyOvtRyLtWRDwYH+Y41i6OZw8geGcBcTAQJANzqfYmT7jgehBHClD3hiHmnR3TY+S3VKUqtTSlKUISvmRwoJJAAFyTuAG8npX1Ub0pc4h4sCpI767zkb1wqEaw6GRiE8i3KpNFzZRcbBfOj0Zxcpx0g8JBTCKfswcZbcGlIv+EKOJrnTjTSPLYQba8r3EaXte29m5KLjzuB1Ega0aeFdirsVQL2UbFUelgK85aT59NicY08yWKuAI3BsiobiIg29RxuedMwx9q650CWnk7FmWpUmy3tnxSyXnSOWMnaqrqsB903O0db+YrO050HjxMIzDAC6uuvJGo3g7S6rwYfaXoTvveNaT6QR5n9GEWGEWKJ1H1LWcnVWNV57b79265FXdovk/wBDwkMBNzGgDHgWJLNbprE1dKRFZzRY8FREDNdjjcbiqc7O9JsHhnti4lGqsndzBSTZx445Av7QEbASDa5G47Pvs8wGInx7vhV7vDazCUOLp3DEkQsPttqmwHDf57fNuymafMnsFjwsjd5rrbwgnagU/bvfptv0q0coyiLCxLFCoRFGwczxJPEniaJZmAXbmT6L2KF5IDtGn8rHyLRnDYJSuHjCX3nezebHaR03VtaUrPJJNytAAAWCUpSvF6lKUoQlKUoQlKUoQlYeaZRDiozHNGsqHbZhx5g7weorMpQDbReEXVNdp2g0kAE0AvhUW3dqLdzuubD2lY7Sxub79gFZXZJofh54ZZ507wlmiVXU6oTVGsw5sdYi43W51bTKCLEXB3+VavNcfFl2FaQRkRRKLJEo2C9gABsAud+4b6a+oc5mDelvp2h/ablX+YdiAMt4cRqRE+y6lmUcgQQG9betavNtNxlgOCy4BRExEk7gMzyjY5A9nYRa5B3WAAFzn6K6U4/NcyV1fuYIfE8YuV7s7NVvfduBO6xIAtYwbIQHzKDW8QbFpe/G8ovfnTbGuNxKb2F7e6Ue5osYha5tf2Vj9m/aJPipzhsVZnKsyOFCm6i5VgLDdtBsN3G9S3SfAONTFwC8+HB8I/toDtkhPMkDWXkyjmar2LQ/HZnmMuIlDYJVktrD2vqwEAjP2jZR4/Z28d1W+i2AF79TvPXZSk2FrgW+YTcOJzSHeRXTl+PSeJJYzrI6hlPQj5HpWRUayr+p4x8Nuhn1p8PyV7/XxDpciQD7zcqktLuFjkmGm4zSlKVFSXDNYXOwVHdEFM3fYxt+Jf6u/DDR3WEdL+J//crs01nb6N3KGz4l0w6nl3p8bekYc+lbvDYdY0VFFlVQqjkqiwHwFT0b1UNXdF2Vi4/LIp42jlRZEb2lYb+vn13i1ZVKgDZT1VJ6a9lUmF1psLeWEbSn9pGBtJHvqOe8dd9YujGnmaSTQQRSd8dawV1B1l4949tbVUAm97i3HdV6SRhgQdxBB8j5VG9FtAcNl8kskWsxfYutYmNOKKeNzxO3YOVy62pBYQ8XO5JOpiHgxmw3qSiuaUpJOpSlKEJSlKEJSlKEJSlKEJSlKEJSlKEJXDLeuaUIVFaSZJj8rxU7YfvFimLarxAkFHJOobA6rC9uB2XG+th2adns5xEeJxCGKOM6yK4IZ3HsnVO0KDtud9h1q5LVzTRqnFtreaUFK0OxX8lwBXNKxsxzBMPG0kh1UUXJ/QDmSdgHWlSbJxrS42GqivaXmywRQsu2dJlli6d37d+jKSlvv9KlWXY5Z4klQ3SRFZfJhcetUhn2dPi52lfZfYq+6g9lR/veTU+7Jsz1sPJAd8D3X/py3ZfgwcegqqKXtLjhp0WrX7O+lijfvOTuuo9LjyCnVKUq1ZKjuK+uzOFfs4aB5T/1Jz3SfBFl+NSKo9o348Vj5ec6Qj8MES3/AI5HqQ1N+4clBm8pSlKgppSlKEJSlKEJSldOKxaRKXkZUQb2YgAeZOyhC7qVXef9s2GiuuGQ4hvePhj+JGs3wA61Xuc9pOYYm4MxiU/Zi8A/eHjPqaaZSyO1ySslXGzn0V84/OYMP+2mji/G6r8ibmtHP2nZYmw4kH8KSN81W1ee3ck3JuTvJ3/GuKZFE3eUo6vduC9D4TtJy6U2WcA/eSRfmVtW/wAJmEcw1o3WQc1YH9N1easm3t5Ct3hMY8TB42ZGHFTY/wDcdKyap4hlLBout2bsz62kbNis436ZGy9BUqGaE6c/Sj3M1hNbwsNgkA37ODcbbj8qmdeteHC4WdUU76d5ZIM0pSlSVCUpShCUpShC+XYAEk2AFyTuAHOqh030sOMk1Iz9Qh8P323a56cv+9bTtA0y7wthoD4BslcfaI+wD7o4nju3b4HSM8t+6F1uyNndmO3lGe4cOfVKk3Zvj+6zBV4TxvGfxL9YvyVx61GayMtxfc4iCX+7miY/h1wrfwsajTG0g55flP7Wi7SkfyGL8Z/pX/SmrStBcGo/oNtwpk4y4jEyH82Ikt8gKkNR7QAf8uwx5x637zM386kNTk8Z6qEfhHRKUpUFNKUpQhK6cVi0iUvIyoii5ZiAAOpNRTS/tMw+BvGv184+wp2Kf8RuH4Rc+W+qZ0h0rxOPfWnckA+FBsRfwrz6m5601FTOfmcglZqpseQzKsrSXtnjjumDTvW/vHuE/Kuxm9dX1qsM70jxONfWnlaTkNyr+FRsH61rQKy8BlM07BYonkJ4KpPxI2D1rSZEyPRZck0kpsfwsSlWDhuxXGNHrNJDG9vYJY+hZRYHyvUeyLQnEYrFvhdkTx63eFtyBSAd2+5ItbfevRMw3sdFEwSC1xqo/StvpVkH0DEtBr94UCksF1drKGta54EVqKsBBFwq3NLTYrZ5KPb9P51s612TDwt5j/fzrY1ym0Deod5foL6v/wDPtts6Lz/7FdmHnaNldTZlIZTyINwavnKceJ4Y5R9tFa3IkbR6G4qgquTs9n1sBF93XU+jt/Iiq6Y94hVbejBibJvBt+f9KSUpSnlyKUpXBNCFzVf6eab6uth8O3i3SOPs80U+9zPDdv3dWmfaB7UOFbo8o+YjP+r4c6ryk5pvtaun2XsrSacdB/T7JSlKTXUJXVi/Yf8ACfkK7a7cPgXnJSNSzFW2cgAbk8gBxqcZs8EcVTUAGJwOlj+lZn9OuopVMf8AGz1+Vc11f0rV8e+rer90AP8Ay7C9IwPVSQf0qQVHtBRbCBOMc2IjP5MRKB8rVIazJPGeq1Y/COiUpUe0t03w+XJ4zrykeCJSNY9T7q9T6XrxrS42C9c4NFytxmGYx4eNpJXWNF3sxsP+56Daap3TPtZlxF4sJrQxbi+6Rx09xfLb1G6orpNpbiMwk1pm8IPgjX2EHQcT947f0rTVpw0obm7MrKnqy7JmQQmlKU6kVsci0hnwMneQOUbcRvVhyZTsI+Y4VPsH24yAAS4ZGPEo7L8FYN+tVhX1DCzsFUFmOwKoJJPIAbTVT4mPzcFdHNIzJpXpLRXSuHMYjJFcFTZ0a2srdbbCDwI/kRWpyrRGaHNsRi9Ze5lQgC51tY93sItawKHbfiKxeynRObBQSPONR5ip1OKogNtbkx1js4bONxU6rIeQxzgzTRbLAXtaX66qlu2fI+7xKYgG4nXVI5PEAPgVt+6arqrS7bsx1mghCOAhZi5VgpZgAFViLMQASbcx1tVtalOSYxdZFUAJTZSbRLIZ8UrCGNn8W07lGwb2OwVMl7LMXq314Qfdu366tq3HYvHbL2POdz8FjH8qn1YlTC10riV1lHtaeGmjjjsAAqHzfIJ8IwEyFb7m3q3kw2em+p32UZgDFNCTtVw48nFj81/iqY5tlaYmJ4pBdWHqDwYdQdtUzlGaSZfiiwF2QsjruDAGzDptFwegpIt7F4O5bzJztOlfGRZ4t0+bleVKieF7S8Ey3YvGeKlCfgVuDWszjtUQAjDRlj70mxR5KDc+tqZMzAL3WCzZtU52HAfPIflTXMs0iw6F5XCKOJ4nkBvJ6Cqt0r09kxd44rxQ8fecfeI3D7o9b1HszzabEvrzOXbhfcByUDYB5ViUpJOXZDRdNQ7Ijp7Pk7zvQdPdKUpS62kpStjkeQy4yTUiH4mPsqOZP8t5r0C+QUXvaxpc42AXTlWVSYmQRxLrMfgBxZjwAq18u0aiy/CTW8TmJzI53myE2HJRy+NbHR7R2LBR6kYuT7bn2mPXkOQ4V8aYT6mAxTcsPLbzKMB8zWjBDhIJ1XFbT2o6ouxmTB69fZebv+Gt/sGuauD+gZ92lbv1TVx30zlJ9GPBPj4vdxPeD8OIjR/82v8AOpDUaxMy4bMg7MEjxGFYEk2AfCtrXJOwfVyt+5Vf6edqjTa0GDJSLc0ouGfonFV67z0G9AROldktF0rYm95SLTrtTTC60OFKyTbmfekZ5cnfpuHG+6qZxeLeZ2kkYu7G7MxuSeprqrZaO4fDyYiNMS7RwsSGdSAVJHhJJBGrrWvs3VpxxNibksmSV0zs1ra2Oj+RyY3EJBGNrHaeCqPac9APjsHGroy/soyxV9hp77QzyNu6d2VX5Vu8g0PwuBaRsPHqGS17ktYDgC1yBfbb/wCqofWNscOqZZROuMRyVNdpmi6YDERLECI2hW1+Lp4XJ6myserVEK9H6VaGYfMggmLjuy2qUIB8VrjapBHhHwqoNN+zqXAMGj154CPb1dqEbw+ru2bdbYPhUqeoa4BpOahU07mkuaMlD6nHZzp4cHKsU1jA5trEDWiJ3HW3lL7wd28cbwelMvYHixSschY7EFP9IO2DFySMMMVhiBIU6oLlebFrgE77AbOtSvst06nxzSw4izsih1cAAldYKQwGziLEDneqVqZ9k2arBj/GbLJDIvqoEg+UZHrS8sDBGcITMM7zKMR1U57Ys9iTCfRzZpZWQheKKrBi55X1dUc9Y8jVJ1mZzmr4qeSaQ3aRi3kPsqOgFgPKsOrYY+zZZVTy9q+6vrshitliH3pJT/GV/wBNTSop2XR6uV4fr3h+MrmpXWRN/kd1WzD/AI29AlUhpjhu7x2IHOQt6OA3+qrvqq+1LL9TEpKN0iWP4ozY/wAJX4UjUi7brodhyYagtO8f++6hdKUpBdmlKUoQlK+kQsQACSTYAC5J5ADfU80X7Nma0mK8K7xEN5/GR7I6Db5VNjC82CWqaqKmbikPuei0Gi+h8uNa/sRA+KQ/MIPtN8hx5G3MqyiLCxiOJdVR8SeJY8TWTDCqKFUBVAsABYADgAK7KfjiDOq4uu2hJVmxybuHvzSo9p14sMIuM88EPo8qlv4FapDUdzY97mGEi3iJZcS/ovcx/ORz+WmY/FfhmsqTw245KQ61K4pUFNQ/tXyf6Rl7sBdoCJR+EXD/AMLE/lqg69Vzwh1KsLqwIIPEEWI+FeZtJMmbB4qWBvsMQp5odqN6qRWlRPyLVl10eYetbX3DEzsFUXZiAAN5JNgB6mvit9oHhWkzHChRe0ysfwx+Nj8FNPONgSkGNxOAVyaDaBx5dGGJLzsvja51QTvVV3WHMi56bqllaPS3SqLLoO9fxMTqxoDtd7br8ABtJ4eZAqvcg7aJO/P0tFELHYYwbx9dpJcc+PLlWOI5JbvW2ZI4bM0Vl6Q6Qw4GEzTEhb6oAFyzEEhVHPYd9hsqk9L+0rE466KTBB7inaw/xG4/hGzz31Oe2HGJLlsLowdHnQqym4I7uXaDVL03SxNw4iM0nWTODsAOSUpSn1nJXKOQbgkEbiK4pQhKUpQhWhk3aC2GwMEEMY1kj8TvuuST4VG/fvJ9Kxjp/j737701I7fDVqM4YeBfwj9K7a42aVxkdnvK+v0Wz6dkDO4CbC9xfdzVp6H6f/SWEM4Cyn2GGxXPK32W+R6VvdKdH1xsBjOxx4o25OBsv0N7HzqkY5CpDKbMCCCOBBuD8avrJ8d38EUvvxqx8yBf53q6F/aAtcsXalKKORs8GX8PseCorG4GSFzHIpR13g/qOY6iui1X9jsrhnFpY0kHDWUG3lfdWvTQzAg3+jx+ov8AI1A0x3FOR7fZh77DfloqVw+HeRtVFZ2PBQSfgKlmTdmmJmsZrQJyO1z+UbB6n0q0sNg44xZEVByUAD5V3VNtMB4kpPt2RwtE3Dz1Pt+1qMj0Vw+DH1aeO2122ufXgOgsK29KUyAALBYMkj5HYnm55pSlK9UEqOaNfXYjF4reGkEER/wsPdSR0MrSH0FZmlWaNBhmMe2ZyIoRzmlOqnwvrHoprKybLFw0EUK7o0C35kDax6k3PrUxk2/FQObrcFm0pSoKaVWPbPozrxpi0Hij8Etv7snwt+Vjb8/SrOrqxWGWVGRwGR1KsDuKsLEfA1ZG8scHKuWMSNLSvK1SPRHS1cu7yRIRLOw1Vd2OqibCbKBcknftGwDrfG0v0afL8U8LXK+1G3vRncfMbj1BrS1t92RvIrBBdG7mFs8/0jxGOk7yd9YjYoGxVHJV4fqeJNaylKkAALBRJLjcrJ/4lL3Pca57rXEmpwDgMusORsxvbfx3VjUpRZeE3Su3CYVpXSNBrO7KqjmzEAD4mvgRk7gT6VOeyPITNju9ZTqwKX2j7beFB/mP5ajI/A0uVkbC9waoNJGVJUixBII5EGxFfNTDtUyP6Nj3YCyTjvV/Edkg/eBP5hUPoY7E0OC8kZgcWnclKUqagpHEPCPIfpX3XAFc1w7jckr7iwYWgckq7NCj/UMPtv8AVj9Tcem6qTqxOzTSZQPoshsbkxE7jrbSnnfaOdzVtO4B2aydtQukp7t+038lYlKUrRXEpSlKEJSvl3AFyQAN5O6o1m/aFhILhW75xwj2i/V/Z+F6i5wbqVdFBJMbRtupPWkz3S7D4MEO2s/CNdrevBR1NV1nXaHisRcIe4Q8E9ojq+/4WqO4TByYiVIo9skrWF+HFnboouTVHbF7sLFtM2QIWGaqdYDOw1/PsrH0Uxs2Z4o4qUBYMOSsCDd3zCzOT9oqh1b83Ntxqd1g5LlKYSCOGP2UW1+JO9mPUkknzrOpo8OCwHEOcXAWvu4cvJKUpXi8SlKUIUZ080QXMcOVFhMl2iY+9xUn3WtboQDwrz3icO0bsjqVdSVZTvDDYQa9VVX3aZ2ffS1OIw6/1hR4lH9qoH+cDdzGzlTtNPg7rtEjVU+MY26qkqVyykGx2EfrXFaqyEpSlCFZ3Zn2j93q4XFN9XuikY+xyRz7nI8N27db4rykqk7BtJ3edeosowncwRRk3McaKSd5KqATt6isurja0hw3rWo5XOBady6s40ew2MCieJJdW+rrDaL2vYjaL2HwqD6XaE5Pg4TLKrxb9VY5G1nb3VVyR/Icam2kecfQ8LLPqGTu1vqg2vtA38BtuegNedc+0gnxsxlmbWY7ABsVV4Ko4D9d5ua8pmPfvsApVUjGDMXJWBKQWOqCFubAm5A4AmwubcbCuEW5A5muKzckTWxMA5zRD4yLWodFktzcFYeT9nOKnAZ7QKd2vfWP5Bu9SK28/ZKwXwYgFuTIQPiGJHwqxhXNcsKdgC7t+2qpzrg2HCw/qoPNcplwshjlXVYbehHNTxFYd6unTTR8YvDMAPrEBaM8bjevkwFvO3KqWpSWPAbLptn1oq48RyI1+c1Jsq7QsZAApYTKNwkBJH5gQfjetyna0/HDqfKQj/SagFK8ErxoVKTZ1LIbuYP1+lPZO1mU+zh0Hm7H9FFa3F9peNf2SkX4Vufi5NRSlBled6GbNpWaRjzz/ay8fm88/wC1leTozEj0G4fCsSlcMwAudgFQzJToDWDLIBHcAXNWv2eaInCxmaYWxEoGw/2ce8J+I7262HCtN2e6FFiuLxC2A2wRsPhK4PH3Rw38qsutKKLshnqfTl7ridqbQ+qfgZ4B6nj04fnhZSlKtWQlKUoQlKUoQlKUoQq87Q+zMYvWxGGAWfe6bhL15B+u48edUvPAyMVdSrKSGUixBG8EHca9V1FdMuz+DMV1v2U4HhlA323Bx9ofMcDwp2Cpw912iQqKXH3marz3StrpDoxiMBJqTpq39lxtRxzVuPlvHKtVWoCCLhZRaWmxW40Pw6PjcP3hVY1kDuWIChIryNcnZay29anGmfa8z60WCuq7jOR4j/0wfZH3jt5Ab6q+lVuia5wc7crWTOY3C3erc0X06GY4WXBYkgYh4XRHO6UlCB5SX4cbbOVVHXKOQQQSCDcEbwRuI61wTehkYYTbevJJTIBfUJW20Sj1sfhBzxEP/wAi1qa3+gMWtmWEH+KD+6C38qk82aVGMXeOq9HCua4Fc1gLokqitJsF3OLnQCwEjEfhbxD5MKvWoF2j6KtL/WYhdlFpFG8qNzAcSNx6W5UvUMLm3G5bWxqlsM5a42Dhbz3KtKUpWeu1SlK7cDgpJ5BFChlkP2RwHN23KvU1JjHPNmhVTTRwsxyGwXS7gC5qfaE9npYriMYtgLGOBue8PKOfJOHHlW50R7PI8KRLORNiBtHuR/gB3t987eVqmVaMUQiz1P66e64zaG1H1XcZkz1PXly/PAKUpVqyEpSlCEpSlCEpSlCEpSlCEpSlCFj47L450McqLIjb1YAj/wDetVfpP2Mb3wT9e5kPyR/5N8atilWxyuj8JVUkLJB3gvLmZZTNhn1Jo2ibkwtfqDuI6isSvU2Oy6KdSkqLIh+y6gj4GoNnPYzhJbmB3w7cvbT91jrD0an2VjT4hZZ0lC4eA3VJUqc5n2PY+L9n3c4+62q37r2+RNRjHaM4uD9ph5ktxKNb94C3zppsjHaFKOie3ULW1J+zW3/E8OSQApkYk7gBE+0nhUYOysvK/wBoPI/pUah2GJx5FX0UXa1Mcel3AequvSbtIjiBTDWlfi+9F8vfPy891V/js/xM5vJNI3TWIA8lWwHwrWlwOI+NfBxSe+vxFck4ySHRfVoKalpG5EX4m11J9GtM5sLIus7SQ3syMSbD3lvuI5bjVyRuGAINwQCCOIO415+wuDlm/ZRSy/gjcj42t86tLIcTmQw8UQwqRsiBe8nlG4bBaOIMx2W3kbqap2SDJwsOeSwNsvpXEPhcC7Q4c/PJdukHZ3BiSXjPcSHfqi6seZXn1FvWq6znRqTDSCLWjnkO6OEl5PMxgayjqdlWd/Rqef8A8Vi5HXjFAO5j8iVJkYfmFbbLMmgwy6sMSRDjqixPVjvY9TerHQRHM+nz+JKDa1XE3CDl/wAs/n5Vb5F2XzzWbFN3Cf3aEGQ+beynpc+VWPlOSwYSPu4I1jXjbeTzYnax6ms6lTFgLNFglJppJ3Y5XXPzQaDySlKUKpKUpQhKUpQhKUpQhKUpQhKUpQhKUpQhKUpQhKUpQhcUWlKEKEaccapvOPa9T+gpStWl0WRV6rpyz2vh+tW1oNvX/fKuaVOq8KrpPGrGNcClKx1tr6pSlCEpSlCEpSlCEpSlCEpSlCEpSlCF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026" name="AutoShape 10" descr="data:image/jpeg;base64,/9j/4AAQSkZJRgABAQAAAQABAAD/2wCEAAkGBhMSERUUExQWFBMWFxoYGBgYGBwYGhoZFxgcGhcaGxwYHCYeHhwjGRcYHy8gIycpLCwsFx8xNTAqNSYrLCkBCQoKDgwOGg8PGiwkHyQsLCwsKSwsLCwsLCwsLCwpLCwsLCwsLCwsLCwsLCwsLCwpLCwsLCwpLCwpLCwsLCwsKf/AABEIAOEA4QMBIgACEQEDEQH/xAAcAAABBQEBAQAAAAAAAAAAAAAAAwQFBgcCCAH/xABDEAABAgMFBQYEBgAEBAcBAAABAhEAAyEEBRIxQQZRYXHwBxMigZGhMrHB0RQjQlLh8TNTYnJjgrLTFyVDc4OSszX/xAAaAQACAwEBAAAAAAAAAAAAAAAAAwECBAUG/8QAKREAAgICAgEEAgICAwAAAAAAAAECAxEhEjEEEyIyQVFhcbEUMyNSof/aAAwDAQACEQMRAD8A3GCCCAAggggAIIIIACCCCAAgiHvjaqRZ3CjjWP0IYkUepJZOmZ1EUK/u1hYJEsplguzeJTM2Z8L60FOOcXjXKXQGpTJoSHUQAMySw9TETbNsbHK+KehwWIS6yDxCASMs8owS9Ntpk5TqUpaiCPESouS7AGgDnIUGgj5ZrlvC0MUylAN+o4Q29jlDHXGPyYdmzTe1CxhRA7xQ0ISGPEYlAtzAiMPbHI/yVcPGnKM/s3ZhbCAVzZaD5q99YXldksx2NoA5I+TmnnFOVKJ4su//AIzSP8ldf9aYeWbtbsqkupE1KnYgBKuVcQekUNfZHSlpU/8AtB93hhP7MbSmqJyFa1BHpvg50sOLNism31iW35wQSHZaVIA3gqIwv58niZslvlzQ8taVhgXSoKocjTfHm62XTbbLVctWEEkqT4hXe1RDWy7QqSQXZQLuPCQQXFRqDF1XGXxZHR6jgjD7m7U7TLYGZjGiZoxaH9ThRqXqSaRfrn7T7NNITNeScnJxId/3DLSqgBXg8UlVJAXKCOZcwKAKSCDUEFweREdQsAggggAIIIIACCCCAAggggAIIIIACCCCAAggirbUbaJkOiWUlbHEp6IpT/crhpruiUm9ICava+pVnS8w1IOFIqpTZsKb8yQIzLajtJWQRiwpr4EZkf6lZmmgYZ56U2/9sysqwqJKviUT4iwap5Q22e2QtFtUCoFErMrO7hDuMYbkHfQjPvufPVhlAlzkncd/rE7cXZjOmsq0q7tGYSHKjrGh7P7LSbKkCWljqo1J4h/nE3gAGfXE68hCJ+RJ6RfikQNzbH2azj8uUkK/dmr/AOxy5CJtMgNlTTdloNTHyfa5csPMUlIH7iH8hDGybVyJk4Skkkq1NATurWE8ZS2Tkk+5119/sISMnrTd5w+66EV3anaJNmQWI7wigzMQo8nhEZJJUg5/OvoISVI8/P5mMsG2tpAKwVhKyUheYJAqK8DnpGg7H3sq02ZMxeZKuNAW5ReylwWckpj1Upwze3yH3iBvrYuz2h8UsJV+5NFeZy8qw9vbaWTJLfEXqxAHmdYVuu+JU/4FVbLUchC+M4+4nJnN49l05BJkzAoZsqh9dfSK3Pl2izKwzEKS1cqHzyjdzLz3ty41MRtssQWGKQRuZ/bXzhsfJlHsjgmZts5t5Ps6vypmEE/AfEg80nKuoY8amNf2V7Q5NrwoW0qcaAO6VGvwK3sMixrR4y/aHYAF5kg4VftphNPRPlFLkW1Us4FhmJCkn+Y1RnC79MW4uJ6xgjHtiO1NUvDLtJK5RLBZLrlhmrR1Jy/1CvxZDXZE9K0hSFBSTkQXB5EQuUHF7AUgggigBBBBAAQQQQAEEEEABBBFT232rFnQZaCMagcRceBJ4fuOnAE7nlJt4QDHbfbhMsKlSlMQ4WsH1Qg796tMhV8OLXhesy0LEuWCXLBIHozRxe94rnrwIqDRIA8hF72N2PElIXMAVNOZ0SN3E8odOSpjhdkxXIT2T2BlpaZPAmL3H4R940GzygmgDbv4H1MN5acPVfsILbPKZaiGy64nKMHJzexj10ObZfMqSgqWscnc+mvyjpU4WizhcpR8YBBBwltz6chGX2aQbVaFS+8wrYlAOVNBxaLX2ey7TJE1M5JRJCvBjooqJqQDkD/UaJVqC72UKne6JiZ+GcpQTiAUxqxoWJiQt1wGVaUKsaZk3AoY2qQeJyYjWJHtGu5loWKYuEN9l5E8SJk6SshOEhYJOLGhT04NqYc5ZimBpMtRIBUGJFRuLV5xl/aZPP4gpdgED33t1WLfsTfhtEpQWRjQog720z5xXu1G6zilzgDhIKDwLuH5uYTUuNmGDIq5LgRaLqlpM1EpZmqIUoPlpVtDpFhuyUmw3eQJomgEgKTQOpnyOjRU030JV2olBRStKluAWoTTnCt4Spibqs+MZrKi4r4nbjlF3Daz+QI67JJt1swKrLQCtY4D3hPZ+0mTbJSUE4VTAGf9L7jXLSJXZEJl2K1z1ZqJljezVru+0RexdkM+3hRbBKBUS9IvJ6kyDTNor7/DygsAKUSKbhqW9ojbt2ws8+mLu1lqLLAngdeRaKptxf8A3iiBRqJ/2jXi5iJva55EmRLUib3kxQdZSXTWvkRu4QtUR4pPtluTNQny9K9bhpFdv7ZCVaEuoYV6LFC+46qhzsVblzbGhS8wVJBNHCTR95rE0ZZJ4+nWUYdwlob2jFbyuydZJmGYOSswR9Dwi37BdoSrGvCp1WdR8aNUnVaBv3j9XOLTfN0y58sy5gdL6UIO8avxjK79uRdkmVdUsnwK+h0eOhTerFxkIlHG0eoLFbUTpaZktQWhQdKhUEGF4w3sw2+/DLEiaR3ExTk0HdrUwxOf0Fg40zGoO4gxE4OLwQfYIIIoAQQQQAEEEEAEdf18psskzFVOSUu2JRyGW4E8gY8+bW38qYtQxEqUSVKp4lHPLLlFu7S9q8c9SUHwS3QmtCf1q3Z05J4sKZsps+q1zsah+Uggq3KV+37xpjiuHJkdvBO7AbKkHv5qan4QcgHFTx4RpAQwp9v4Aj5ZrNhDMzcBTy0hSdZQtBSScKs2P1zMc+UuTyxvWiCn7UyRNwEhsgQXcvu3cSYnJWFacwpKhmCDTn9oyjaK5lyLQULLYqhWQY5NHywXhabEthiSMylVUq4jQ01G+NEvHTw4MhS/Irf1imWW04gWWlWNCuD6RZr5vk2yxJny1YVobvEAsUq3tn5w0t21dltcpItCVS5oLYwAQl/1O9Rk4hvZNgrQv4FJElbeOoKhm+HOGclpz00R/BIX3es602CSsIxVwrYFSioZMANYQuO4LwMtSEfkS1l1YzU6HwgP6tF+ue6U2aSmUkuE+sSCRCfVwsRROCu7KbH/AIMqUZqlrWBioAmm4fUmJ62WVExBQtIUk5g5Qs8BELbbeWBUEdmdkx4yFqDvhKvD6NE1e9xy7RIMlQZLUI/SRkfLdEq0cNEcpZzkDJp3ZrbHMsTkCSTnVyH/AG745vK0C6UfhpaQVTE+KaQQok54T8NBppGrrERd73bLnoMuagLSdCH8xuPEVi/rPPu2CRkuz91ptHfzZxJRKSAA7OpWvBm5Q22ZuVFrtKpSsRQBicFsjyrFrv7Ys2ezLFlClgrxKS7qCWYAH9TOePiO6GHZ4VWdS1TsMlCnHjBxrNCOIAAPN4c7OUW4shLZeZdnl2aUEjwoQGFXPJzQRQJu2C5NqUoKxoNFJJYEDduI093g2x2rM9WCWSEgsANeLCIm5LLZTLmKtCjjNEjJuIO+CunjHMlnIOX4NOsN4Sp8sTJanScxqFUcKGhHHnDC8LuTNSpK0uC463RVdgJxNonBH+EQPUGnmzxepksn+vplGK2PpzwhsXlGP3tdSrLNwuSg1SojPhzjYuyPbMT5X4WYr8yWn8t/1SxRqD9FBXMEbi1c2ouIWmUQGxpqk8W1O48Izy6bzm2aehaSUzJS3AyqMweBqCNQTG+qfqww+xM1xZ6sghjct7ItNnlz5Z8MxIUKu29J4guDxBh9CiAggggAIgts79/C2VSgWWvwIyoog1rSiQT5ROxkHa5f7z+6CjhlJqBUY11LtqE4RXJzvMMrjykkBmt820rUWLgU3mNZ2HurubLLBDEjEd7mpc6RluzN1G1WpKGdALrOVB9zSNys8rCAAMsh66fUweVPLwiYL7Pl425MmWVqLbnBYn5mIi6dsJM3wqUEr36cK6Zgc4q+2V+98vAlXgCmcF6AsTu/oQnNkWKTNkzAjwghVFF8Q/egu9SCOIiqpXHa2TnZdtpLiTapJTkpNUHcdRxeM3Ra5aVKRbETF4BgSx+FqcyOW7jFotO102UoTPjkTFEIL0YE0GTHfxeGoumVeVoM1Kz3aSO9Q2reFAO4gEnhziYZhH3dA9jfZfY0TZgnTWMgMqWA7TMmJ/0jcdRwjTJdBTr7QwkSggBIDJSwAGQGnLKHctRy/ryEZJ2Obyy+MDnFCqYbJNejDqWIEVACOgYAKRyT157okD4Y+K6/qPp660j4eutYGAkrr+TDabr0P5hxMPXrpDda9etNYoyUNZiv6avppFU2x2bVaE45TCanR6LA0OmLd6HSLRM1+Xl7+cJFXXnuFIrGbi8ovjJmuwdyqXPWudKKQgskqoyga0zJaLNe/Z/ZZyipzKNScJYHeSmoHOHW1FtmSJJmyUOQ4WR8QS3xbmB9PWKlc1rnWjvrQqaRgQtID1UVpavCvqI1x5T9+cC3haOp+00qxgyrMkJAzUczz94ndltpRagpJ+NIfLMO2W94odzoK7UThxlKFrZxXCIl9mLstKrT30pJky3dRV+oO5S2vKGWwhhr/wBIi2X7uM+H29BGb9oF24JqJooFOlTbxq+pb5RqKwRn15RStvEBckpDFQL1qzcftGKqfGeR/BzWES/YjtOxXY1ksp5kp94/xE78mUOSstdfjyvs3e6rNaJU5JLy1hRAo6R8aa0qlxXfHqWROStIUkhSVAEEFwQQ4IO4iN9q3kyo7ggghRJxOmhKSolgASTuAqfaPMm1V7GfNXMUSVLUpRZyKmgD1YBgNwAEegdubf3N32hbqBwYQU5hUwhCTnoVDyePNdsVjmBI1IDczGmhYTkQzRuy+7MEkzCPFML8cI+kX4qADlgnV6D+Yh7gsoRKQkZAAZdCIvtAvQykIQkh1Aq3mhYfMxiSdkxr0hvbrnu1ZLKVLWrJTluFMgHHTxA3pcNosysavzEAgpmIfQgu36QC1eURdpsVpRLTOXRC1AJOIE1BNQMsvWNC2CtypljTjY4StIP+lJo7+YjTJutZTyinZTL72pXPkIkAD4wUtmTkB6l40XZa402Szplu6j4lnJ1HP7eUQ11bDyZVs74EqSE4kpVUBSiajewBbnFrx1P8P9hCLbE9R6LJHxaK9fL7wpJ6/kw3VM68veFJB9eXTCM32WHss9ZdecLoXDVOR3dZnWG03aGQlL94ks9BXL6UhkU30VJVJgin2zbkOcKdBn7u2W71iHm7XTXd6OXozjNvJ4cqZMjJo9OuEcnr+4peye0KphWFLoGYEZVLmLOm8Brl+7+NBxhU1xeBirk1lDlUNJr139a5CHIIIcdecNJgp8t3pmYWyqGr8j7DdzMcqDdfSHGD163UEIzUFumy1MUxovkZWmzCahSFOygQWzqCMzQRlto2Xt0lSpUtKly1HNJDEaPuLfONZEse9A3yGvnCuGvH308hDK7ZQ6IkkymbGbFqkEzZzGYoNhzAH1OUXFQbIdcTpCpyy64mGd4W1MpIUrkPTQfeInJyeWEY50hlfl4BCKfEpwGo1FF34ECKReU8KQ3DPiRnDy8LxKlFRzL0zZ6kDziCnzqwrJ36PHVcN9lalUUx0JBePRnZXe3f3bKdWJUoqlKzJ8B8Dk692UGlK+Uec59Jiss42DsKvF/xMl1fomAfpDuhWuZZPoI6z91aZ5uS4yaNaggghBBSO16cpN3sCwVNQFDeGUpjwxJSfKMPuWR3lrlinxP6RrfbgfyLP/7i/wDojKdkpjWyXlVx0+saY6qZH2bPYZdB5dPrFK7QLNOmWpkSpiwEoSlklnbEcqZqEXyw5D6eW+HY63fcxhrnweRstmN2y5bYE4VyJjOEhg4dqkNoN8NbPfc2VLMnxJSp6F08D7iNtf19/sIjrzuaTPRhmJByL60IOeZqIevJ/wCyK8Sq9m85a+/WpRPiSnPJgTnpmIualUr15feGNyXHLsiDLlYmKip1VU5b7NWEL22hlyEmrqaiQanMVPlGeebJviWWkPpy2BJLNmXyA3nICIm17XyJScIUFr0Ay8zvrFHvnaSdNd1ESyxwCgz1bPOIhKlAijVbdnD4eMluRDkW69dpp079WEFlMN6aBvWI38bvOo+XXpHFgua0TgMEssRmaB6kQjedzT7OAJiGKiyaip/pvWNKcFpFNn2bbSqvDfCVqnlgc9YUvG5JsiWlcwBOMkAP4jhzYbq5xFTV5P8AOLJprKAm9nbYQqax/brrWkT9kvZQIc0px0988opt00xkZEpD8v7h535B5xyvIf8AyM9D4Uc0LP7/ALNK2fvIleA5KdueZ9gOUS6xn1v1+0Z7cl5YZsureIP5xoix4n199fIQtPJh8yvhPK+zhKdPpx3axyoe3XlHen8/M+UfD7e38xYwjZSPL298zH1CacOXDdrHUwevv6aQ2tdvTKDqepZhrnmYjosk5aR9tlrEpJUryrV924UeKTet5qUVFWZ05BgfaHN8XmFKClEuARh0FSfPOKvb7Y79MIq3k7Xi+Mq1yl2cWq1/P6RFz7R1WObVaevIw1SCYlRG2Xb4oa2o/mHyjSuxJShb1AE4VSFuN+FcvD6Yj6xntvkgFJ8s+uhFy7Klf+ZWb/5df+BM+3tHSqeajz/kR42tM9BQQQQoSZh26n8izf8Aur/6IyzZFvxsp2FVfIxrvbhZ0mwy1keJM9IFdFIW9PIRj+yrfjJWniPyMaV/qZC+Rt9jVQde31MOX6fnrp5QzsimDfx/Jzh2/N/L5aRzBzPilfxxy01844J6/nIeUI2+3y5KCpagzZanTPXyjOb72wmTCwUycvDRjvpDa6nMq3gsG0G1gSsIlkEApJIrXE+eRo0US1WsqUS+ZPzhp+JJPpBMSqhIIcPXdWvKOhCCgsIo3kVmJdj59ecWG49su7SETpYmsDhWfipUJPpny3RWkr+n9QpKkKWWSCSN27oxM4KS2Qma1cu1Nmn+FCmV+1Xhh3fVwfie6rhMuYlbs5IH6RuB1Jii7FbLzFTkzVYpaZdcmch6cKHPnGpyz6e1Pcxz7IqEvaxqetlZ2/sAVZMbeKWQQczVgXO6uQ4Rk05LV5/WNd7QkLNk8IJGJ1MBkBnXIRkNty64xq8f4FJdkpszs/aLQkmUktiIxHKjUf2ifnbAWsBxhJYa1fWm7OsWTsp//nppXvJnzHXlFxp11WMdsU5NmuvyrIRUY/RiPczpMwomJwqGWrnPPrONXsNp72UlY/UATz1HrEV2g3alVnMzJUshT8HqKaGK1s1tAqUSB40KIcPUV/S/PLjCPizbJS8upSXyRf09e+Qj456r6mIpe0aQk+A8A494ibTtEVDxFuAPDh6xOTLDxLJfWCYtt7JSClPiORbIEM4J5GKjb70OZLqYgnzJf3hpbb5clqJOm9ogZ9uf3IijeTq0+NGrb7FLZbiTm/X9REWm1OTHE+e8J4XiyRNlreonLPHWQMKShUABydIn7nuA0XMz0TyavDWJbM0moLP2V+8rEtMtC10xGg13xbOy4Nedl/8Ak/8AwmREbZLdUpHMn5feLN2S2UG8kYhVEmYpPA+FH/StXrG+n/Uce6TlNtm5QQQRQWVPtTsHe3XaGAJQEzA7UEtaVLIfXuwsUzdtY8/3VPEq0SlmgCw7+hj1FelhE6TMlKYpmIUguHHiBFRrnHlKZJKCpCnCkkhTgguksQQaguI007i4kPTN3sM0HI5+VOZjm9NoJUlJFFKb4Rl/NRFLRtb3ciUlH+Jhl1GlATnnlrEDabSVKJcl3+Z94zVePnchkpfgc31fKppxKU5oByfduhhJuufMLJlL5kN6n6QnaF0B4g+mVYveym0S7QAjuKD4pgIAcZvr6Rpsk4L2oolnsrlx7HzFT098ghCWKsqscuUS23l00lLQk4QChkhwNRx0PpF5lWXh5N8h6ZwsmU7g138uPlGL15OSkxnFYwYWtJHGOpc1QIILEVfWLVtfYrIJpMlTLJ8SQPA+rH7RVhLatMtI6MXyWRT0W+zbcL/CiSokLBqrXAMv+Z6PuhtdO1k2VNSQpWArAUFKJBBNTX5iK2o1HKPiZpDHMivpUe4iPTjhpIMmv7ZX2iXZ1SzVcxBYbgQxJ9W4xjt4ZDrWJzaC+xaJmMGmECujAU9Xit2qvrFaocYkyZtfZuP/AC2Rv8b8+8VFnGfTxW9h1BF32YKIBKMuBUoh/IiJw21AYkhnzOXPlGCfyYxRbWkN79sPfSJkv9ySPNqRikuYpLjIg1HEUMb2ajroRl222yipc1VolJdCqrAckHUje8Jmjo+BcoScX9laVfBAY59PCE29X1houXiBbMQiqzFvP5wtJHWlOS6FVW99YaLmkmFBJrWFrLYVLUEoSVKJ3cOj5RZYRnm5P5MZhEPrDdUycWQNMyKRY7t2CKqziRvSM/M5CkWmRYES0skADLrUwNmKd6jqJX7q2YRKIU7qAz3Pnw/toezZbnr+zEstGnt57soZLASFKOQDkvuG/wC0L7MvLO2Z9tBMe2EftYelfrGjdi9mxT7RMYMlCUPRwVKJIHAhIfkIytE7vJq5lfEon1Mbp2O3bgsJmkeKdMUp2Y4U+BIfUeFSh/v8z18ca0jI3ll7ggghJAR537Vro/D3nMIDInATkgNmtwugJNVpUXLVUY9ERnnbTs8Z9iE9AddnJUWBJ7pQaZloGSslskHKsNqliRDMV79ikDKFE2uvXTxHrJYE6U3xwJlY1PTIJK0znHpGt7ESUosUtRZLjESW9dwjH7EpKlpCyyKOeW6Lne+16VSBIkgJlAAbiWAo2lRGe2LniKLReC6I2vs3eYMbOfi0J557vWG+2ttUizpwEgKUA6S1GfTjGTm2EqB3fx9omJ20i5khMheSFYgd4bI6kjSK/wCOoyTRPIjrTaiT6xwlVN8Iz5jnrrdHMpXW+NRQdLIMfDTLh7wm5IdiwAHAR8xfT0gA+q6+sILD8oVWBCShn1SADSdnL77uzSQdAw1oSaD39YmEX8Fci/XXGKJYVEykPmABn6V5Q+QtmOccWxvm/wCT0tNMXXF/pGgXNe+JfdnIpLc8zEnOD0/v+IpNx2pp8o71B66GhaLzPSevt94E8o5vl1qFmvsq157EWeeSpsB3p8I898RC+zRAP+Isjjnka+sXvD6++XtHBT6Hrmc4jAlXzjpMp9n7PLOj4sSyN5556ARNSrtly0gJSABQe4ZzU5mJNaem+nnrCEwf3/OQ8oGijslLtjJadH9vkPvCeD+3rnv0haaiv3p/JzjgIpXPP65ZDmYqQNVy6Vy9sn5mKnt9eIlye7B8Uws25OtBlp6xZL0vhEsU8a8mBrrUnICkZfftrVaJ5JILUbTyhlFfKaLzjKMOTObrsKlsEh1LUEpFA6lEJSK0FSM49OXRdqbPIlyU/DLQEjR2DO3E184yHsm2e7y1d4R+XID5ZrUCEDmA6tchSsbVHQte8GQIIIISSEcTZQUkpUAQQQQciDmDHcEAHmHbDZw2G2TZBHgBxINS8tXwVNaVSeKTnnFdWhjHojtT2K/G2fvJaXtMlygCpWn9UvMByWINapbWMAUjEOOb6NujZF+pH9or0N0qhZMx4QIgBiE8AO5avlC2cMELhbvosmA4ObR0uWWoDCSZxSoKTQio306MadsTfVntCO7WhAnJzdI8XFIilljis4JSyN7p2cJuxbp8a2UN7pybi2nGKKpBAyGnONyKdBlu/mIO0bIWQgqUgJDOS7UGu/zMZa/Iw3kY4mUL4g5QitQZ8/lrEztBKs6FfkFRTXMuf6460iDBdJo5LD+o2p5WRRYE4glIG4DkND6Qv3mRPH5iJS7tkZ08OR3YAADmtGZ+QeHFr7Pp6UOhYJAdjqcyBThHFabeT0kfJrglHPQxu28jLWkv8JBrnpXyjV5VqStLpIIbTlrrGJS8SFlE1OBaRkaU4vyiy3FtGqUkJSrwkZHfkSN0RF4I8qj14qUOzSeut0IzFbvn9YgE7Uun4DiwnIhn0pHy07SjID3FGD/OL8kcv/FtzjBMrV15+phGdPAzLdegziuztpFE6ChyzqwHpX1iGt15qUwJKmL50BJfLnFXIfDwJvvRZrbeyEOQcahokvXQKVlwiuXnfq1BIxYA5ok1LceURlot+daZtlWIq02yjnIP08Vzk31+JXVthet64JZSjWg+8R132bU1+bnSEUvNXiIoMhGl9leyffzfxUwflSVeDcuYNQxyRTRnI3GOpRX6UOT7ON5d/rWa6XRo2xez4slkRLI/MPjmH/WrMcgGSP8AbxMTsEELby8mUIIIIgAggggAIw/tb2ENnmG1yEqMiYomaAA0tZIY0/QsnyVr4g24QnaLOlaFIUHSoFKhvBDEekXhNxeUB5JnSnr6jdCDRe9vuz+Zd8zEh1WVZZKzUpP+WvjuOvOKZNs7u2mca2lNckVG4hTFCZEBML6AVxxa9gLCF2pLh8NeAflFPeLRsrtOLImYoB5igAkeWZ89IrPLi0iV2bUQN4fy/oRn23l+KE1cjJGEEt+p3zOrH5RUpm2NoM3vCsvu0Z8m3Q72tvxNrEuaCyyjCoUoU/SsKrp4STZZyyiBnziTBdvimSwMytA35qENZq4dXFMa1SNfzZdMn8QHyjTJlEehUJY0Hp9tIUK+v5hFa8+t+mZgVM6z1HkI5CHspPaNdwZE9IqnwlhmCx5kD6xS0T8IDHIfWNZviyCdJmIyxJIfNvX6Rj01CkFSDmglPoc/aKs7Hg2+3j+CXkXpTMwJvLjp83iumcX6+ccfiVRHE2O9IsK7xbKGc68STQ6loiVTSdempH12qcoOJV3oertL1Jo1HiPXMM0gfoHzbr0hIJM00oke8WS4rgmT5iJMlDzFD/lSBmpR0SN/EAVIEdCijj7pHH8rzHZ7I9f2L7L7Mrtc5MiXlQzFgUQjfWj6AankY9AXZdyJEpEqWMKEJCQOWp3k5k6kmGGyuzMuwyO7QSpROJazmpZABLaBgABpzcmZi9k+T/Rz0gggghRIQQQQAEEEEABBBBAAhbrCidLVLmpC5awykmoIMYht72ZLsbzJAXNszOp6rlsHONhVFPiamR0J3aPhEXhNwegPJs2zu5y3Q0mSWNY3na7sllTQqZY8MqZmZTNLVlRLf4ZocgQSchmMjva6JklapcyWpEwZhYbXMbxuIcGNalGxFeiuqj7ihxOs9ae8IKTvhbi0B9EyO+9hF/lBEcmB2S8TOxiHt9nD/wDqA7/hBP0iEeJXZa093a5S2fCXryI+sVm/ay0VlpG7rmgVUQBmTw4nz0hhPv2WB4QpebslgG5s8U++NpFKAJLs77uFOveK+raJTEAnMxysnar8KKWZs1Wy3gmYl0l+GoY66CKftls0qYvvpLYiPGnfnV8nhhsrfSu/QCfCrwq3ZOD5GsXSZbUJS61ADeSPrl5QbM9kPQn7WZBNkqCiFpKS+RDc/eE+71cRcr720stUpl9+TmWAFeJ47op1qQZyyUyxLSa4QT9Y0wonL9A/MiltbE12gCifErhCllu5cw+LJ/hh1YrtAz19XjSdlezSbOZdoxSJX7GaarMVf/DDgGoJY5DONsaYVbl2Y7fInZ/BVtndkptpmCXJS4BAVMI8KAd53tknM8M42rZnZWTYZZTKBKlVWtTFSmydsgHoB7kkmQu+7ZUhAlykJQgaJDeZ3ktUmphzC52OQkIIIIWAQQQQAEEEEABBBBAAQQQQAEEEEABDK9blkWlGCfLTMTX4hUPqk5pPEEGkPYIAMk2m7FzVVjXiH+VMLH/lXkeSmz+Klc5vfZqdZ1YZ0tUsuUjEPCSP2q+FVK0MeoY4nSUrSUqAUkhiCHBBzBBoRDVa12Rg8nLu/L5wgqwn1pHpG8uzKwziSJZlKOspWGpLk4S6H5piuWvsaFe6ngjE7TEZDmkhzloIb6kH2GDD/wAEv9p4x3ZAtCwrCS3vGtzeyK0uQO5UNDjUHHLAW9Yj/wDw0tmtmNP+JK/7kHsf2CbTyjPp95qIYpOUN+/UXOGNGm9l1r0syi3/ABJX/ch1Yeym14XMqUgn9K5tfPAlSfeF+jSvs0S8m2XbM2kmb+nwuNOG6Fpd1TJhBViL5lRJ+ca3Y+yWdTvJ0pAaoQgqIO4EkAjjE9YOy2yoA71UycaOCrAlxmyUMWO5RV84unVDpCZTlP5MxiybPh8NVKLslIKlFg5YJBJZifIxebj7MbRNIKwLOjerxLNdEDIsP1EZihrGq3ddMmQnDJlolij4QA7ZOcz5w7isrn9FcEHcOxlmsjFCMUz/ADF+JfkckjKiQMvOJyCCEt57JCCCCIAIIIIACCCCAAggggAIIIIACCCCAAggggAIIIIACCCCAAggggAIIIIACCCCAAggggAIIIIACCCCAAggggAIIIIACCCCAAggggA/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6028" name="Picture 12" descr="http://static.musictoday.com/store/bands/2949/product_medium/QPAM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Lyndon B. Johnson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1965: </a:t>
            </a:r>
          </a:p>
          <a:p>
            <a:pPr lvl="1"/>
            <a:r>
              <a:rPr lang="en-US" dirty="0" smtClean="0"/>
              <a:t>Sent marines into the Dominican Republic</a:t>
            </a:r>
            <a:endParaRPr lang="en-US" dirty="0"/>
          </a:p>
        </p:txBody>
      </p:sp>
      <p:sp>
        <p:nvSpPr>
          <p:cNvPr id="84994" name="AutoShape 2" descr="data:image/jpeg;base64,/9j/4AAQSkZJRgABAQAAAQABAAD/2wCEAAkGBhQSERUUExQWFRUWFxcYGBgXFxccGhwXFxcXGB0XGhcYHCYeGBwlHBgXHy8gIycpLCwsFx8xNTAqNSYrLCkBCQoKBQUFDQUFDSkYEhgpKSkpKSkpKSkpKSkpKSkpKSkpKSkpKSkpKSkpKSkpKSkpKSkpKSkpKSkpKSkpKSkpKf/AABEIAPcAzAMBIgACEQEDEQH/xAAcAAACAgMBAQAAAAAAAAAAAAAFBgMEAAIHAQj/xABFEAABAwIEAwYDBgIIBAcBAAABAgMRACEEBRIxQVFhBhMicYGRBzKxQlKhwdHwFCMzYnKCssLh8UNTkqIIJCVUg9LiFv/EABQBAQAAAAAAAAAAAAAAAAAAAAD/xAAUEQEAAAAAAAAAAAAAAAAAAAAA/9oADAMBAAIRAxEAPwAZl6ZN6NO4QabUKylMwaPOqhMGg592mw8VN2DzEoe0bg38q17UOXov8P8ALEAhark/Sg6/hlgpEcRSh24aGkzTfh1AJEUm9t3dUgcKDn+GeialZxQnehq1XNR4R0lUCTQOuXLq68u1DsqaUYASonkAZpja7JPrjVDaT94yR6Dj0oFvEOV5h8KtY8CFK8gT9K6C32UwzKQpTZfclMajYqUQAAnbc8dr1ZzHNCyppEQlxSknSICQAADawuZ8hQc7GUvzHcuDjdJH1rR3KXwCe5cjnpMfSnrEdoSWu9THjVDaeUInxHlqmfSg2ZZ+5rbQTILYK0p+ZRUNQlXAFMG2wmgUAhSVeJJHnVxs0fTnuCSxqWkAq1IQn5jZJBXJvEz7isyzPsvdTBa0qaZT3lrTJBAv95Q8XlQLGKcqsly9Oubdhm3ElWFd8QJ8K7hVvlSRefOkRaFIVpUIPLz60F5tVTBdVWlWqaaCULqQLqGa2SqgnSqtpqFJqSgwGpAf2KjAqQUHmT4eIoljTao8uAFR5niN6BA7Su+P1q92Yz4IsTEUI7QOyuh+EVeg7Phe2iQ3EyYpaznPdc9aWGcZoTVrs7h1Yl4WJAPKgt4DIXHT4UlSjsAL7T+zTX2a+FLupS3yG0lMJ0kFcqIk2sPDI9ae8ty9rBoAMBRiVcZNr9KX87+ISmgShIg2Re5IPiEfeHt70DLg8ow+GQG0EIEyZV4jBG6jePKr5Df2iOJG2wvbytXHMV2jcf0rUvvEk2kaYE6ShSdpmJj0oP2mxLrbPhcXCSEm5tp1ERffRY87UHYs97X4dlBV3qdSL6eJg3AG82MeVI2K7dypWiNCgVISeCiJUEr5KlSh5xXNFOOOIUpRUVJGqZk+Aon3SpNv6nU1PlmHVpWiCZgpid7wByIKeH50DW9milzeyzPKDsoWrRfzEkq8QKSeIEGB5FCiPSq2C8aAs7AgKt9q4Ptv6U04XBBaTb7IO03TJH5j0oFAZOpYUVcAdI5SSSPxojgMmGuR/wAVSJ5eA/8A24dBTm3kqSmCCFeW/SPQVEnKu6VMEBAIBgfMUxI5mTQQtBKXQFqUSkEgJNySfEYHWQPWqXaHu1ugOKQ2FKA1EpK0JF+YBEHYTVt+U6khMcLm999vmVcdBStnMCSQCsWMaCoR/a2vQR6NKiJBAMA8COCh0Iv61LqqthV6mNSjDoV8m5LZ+0TNoMCOteh8UFua2CqqpfFb9+KC0ldTJVVNDwqZLlBODUgquHKkDlAbwjQihWaG5FHMJhRpuaCZs1BNBzvOx46pYMSqredp8fvVLCWUPOgOPYPwU5fCnJUrWSuYTfYwT1I2FvWlfQCiumfDHBRh1KA31iFbTYbxcWPvQT9pc0AWptIOkWIuLzOx3G1JTqtZi0Sk+sBKv+5JnqaNZ6hXfFOmD90XA2mCeMzXicpJPySZg2ubbfvnQCsqwg8QP2UuL91I/G3ua9z7CBw2gpGlQ89ISRbyij5yjSVHgsEH14+4FD3cKoqUIiCVDr0/D3oAmBy5IISYKVBaJ56kkp/wke1TM5fCliI0LQRfgpI+iiaPYXLIEHz9J1W6wo1bbwZ1gkRICTbco2PregX8PhQlwyLqAkcCeCuhg3/1pxyPAAIHEzB/6TP1/CqoyYfNFhM+hj6fSjOCZ0wb7dNh+tBaYwYTHSN+k3871YU1PDbavAk1tNAv4zBqSpUBF+J3pQ7RYTTcSCd5CTPC/wCldCzbCd4mRuOVKmdYHvETrVKR5x6KBoEPB5mGnNVtQVdOhQ1p4gESDyg86K5lgg0sp4GFIPBSVXBnyP4VTxSXG1SgtkcoAvtJItFF8yOrCYckoKkqcSQDtMEAkWi0+tAKbIqWKqJFTJFBOiKsoFVEpqdugsBIr0jzrRIraKAuzjPD83ChGZ4mxvXuggUMxqutAq5ujxVSw4vR3F4XUTb0ocrAEe9AUytgqFq7f2dSlrCISnxaUSY8IvKrzsd965j2ZwbekBSo24Ek8/Kun4RSP4WxhOg7GeY+tAmu4wl8qMRqmAQePPan3+CHdgCDYfrNc8y5KVPpTH2hb1BvyrpLr0xGw/LhQAsYgAaADaCeVrVUTh/zv+/3apMc9JHGfwIsarMYkKUBt14UEzWEOqCLGL8t+XnVzDYfgTEEHaSIO1eOq0uJIukxEDjyqRzFBJk2TE+RNtqCbDJHiSbjjyqRr5jAEWjyoSXVTJOlKpPXoPzou04IsbcKCwVVi1WNV/4gC52uJPS/HrXinYBidh+70GJxQjjQzMFpSme78o1AH1EipGnyqbjw2Jt04VCXQnw6hvwJF1deFAjZvlQUqypvsDeP3FQuZd3WFOoypTiVXNwNKhpj2NHlhJeMyBN5jUfXrTHgsobd1KxCEqQJMKmAT0TvCYA8zQcsQurCVUY7VZEhgoeZnuXZACt0LH2Txgi4nrQRCulBaRUyKgbqZCqCdBrcKqFBqYRyoPXfloDmbsGjD74j86XM0ck2oLiFBQqPE4O1hUeEQRFGGGZFBUyp/TY11jJkK/hU3ElBvIPE2A8q5kcGBT/2LI/h1IiSL3O+q0Dpb8aBTSdOIEKCvED4fPn+VPL+MkTrAAAKv7R6+do86U8yZAd1aflIsk2tMxzIo7hFnQQnSVnxlaj4UDh6gcuM0AfEunVJk2gcLkkyBy617g1hViR67CqDukk6nFKubgATfeb1thHAlQjURMRHXegMu5oGyJURyiYFuFoqTGutPDwuwDpUY3JF9MV63iVlUFQSIkSeXlPSoV96HNJU0lRAIN9o32oJy+tY0pAAAIlQ6xMDyFW23CkfzClPCwMGBzm1Ckau9OpYO10iL770UYenitRvYR+QjjvQXGREKJSRwMCfOTUintdr3G4momMCRMJCORUZVP6VUx+fMYey3Cs8kkH6eVBOvDzYWk3/AAvVPGZOVTcEQJtE77+tTYPOG3fEmUkniNx50RZcB25wfP8AOgWsoylPeKR4k6ef3jxE725cqa8KBBA2FttzxNQPIvI3iB0vVTK82UVqbKYCTEkETG59T+FAL7ftpGCtaMQiPPSoGudpNPXxOXpZYSPtOuKI/spA/wA1IbQoLTRqdJqBup00EyTW2qtBW6VUAbGZgAn/AFqHK2O88RpdzPFkqNNHZFepv1oCf8FapcLarr6fDVPDIoLgapo7NvNto1LWED7SlQAOk+1LSEmrWOw4dwjjRBIMGOY4igMZ0lt6FhcagdIkWiNo52PrVfKkEpCCRAJudjaRI42rm3Z/FKw2LDLiz3MzO+kQIUOOwiNq6YvCjukmQQpJGpJtChEz5GgoYxKtatLwIBtYBNRow7myliLXBkfUGkjtRmGIDpZZJCEEJTpAHSfM7zVJnA5mUjTqWD/WBNvOKDqC8IvSFa0m95IkeXORUWaYlJQ2oq8ba4kbKQsgfgqK548vMWwO80Ii0EpkjqBNVXu2StKm3EQYHiB4hQNx6UHScG6G3nAo7eMDeUKHDyM+1R5j8RGUNq7uEObJKo0mI4C96I4fIxisO04kwqLK6Hh5UhZ/2UxCXVlKU6QSJhIPCItfnQYjtNmON8IJbQojx3gDoTvTRlHZZhpuXFKWuDKlk89+QHSlDKcuWpKgvFOgwdIS5YHYEgi+200fynsE0sD+KxL+IVuUkqCYsbQrf1oD+FwQSQW9SkzeCDE/QdaZ8O5I5/SeNCci7LNMJUGUlAMQJtIAk70d0QI9KCqtyD5H8xfzq+htJWTFoE85v+lDlwobje3G9v8AWr2DV4jF5gE8Ii3760CP8U3pXhkbkJdWR/aKUj/CaTEzRn4g4pSswdSdmwhCf7OgK/EqNBGjtQWm6sNiq6POrDdBJFb1qK3AoOZY0+I+dOPY1J7v1pPxfzHzp67IswymgOvjw1Xwwq1irJqDDbUFtFajEFJqRoTULwg0ATtLlPeILrY8aLwOQgkDmN6O/D7M+8wimVGVYdWjfdpzxIM8ftJ/uivMOqqOSsfwmYAAHusQC2CNkq+dKSOipAPJVBvj8EoYwOhsFsIOuSADCToVxIgwD0oG1gcfiPE473CVCQlsEROxkXjjvXUsThW1oiPnmbAWFp96X82yUEJ0gkIESlZSYHDkregTcg7FKbdLmJeKgJIQhSzqN4Kpjzj8a27S5O0btoMqQsK1GeMgj3pjbwBFoKjwuT5Sa87R4dLaGkEySCSY3iBA9qBs7FoKMK22q5ShM9LbfWij+CQ54VCefn50I7PYhSDoWFAiJEDgKYyONAlZt2HCVFxF+O0K9SK0y9tTZAhZAO2r9BP+1Ma+0TaXe7WCgnbVaR0qZLqNUig9wuNTptAPKZ9zUOKxxI8pn9+lTOsoiQOPDnQpxQJAkgc5vQTtqJHqCAfxtRPL17jjb9J+lD2iAPK1zvcGfOqea5w5hm++bZLqUD+YAYKUnZV+E+1AqfFBoDHgjdTLZPnKx9AKXGazNc4XiXlvORqVFhsEgQlI8hXjCqC6gVYRVdtVWUUG4FbgV4mpKDmOJHiPnXR+y7f8pHlXOXrqrpfZ9JDSfIUF7HfLUOGFqmx0xVjIMvLiwOFAZyjJipEkVQzzAd3cx+Zp8wmE0pAoX2kwwLSrCgRcHWz4GpIInxJ9Li46zWMLMe9D8XjL0DDmD3dlRQZSZg+SiNuF5qphMS4taWx9r8BualK0qSkymHS4tIm4Hh1AjmFEnymq2WOltblrpBv+FAdbCU25H1/djShnOI/is2wrCCClLrWuJjSlYKveYoi3mEJUv7qVK9hNIGWZq6w//GNwpSFGUn7STGoT5/Sg7cymXnVj7xn9/vaiyk2/fGkDJPiAwQVqcT4/FBNweKSOYq/iO3bKyEodTaJ6E7DzsbUF/thlKH2gADrbM6km6Z4zz2MfrShgM/W0sM4j5tkr4LHMcjzFdAYT4BpIIifObz1NB877NtuyFaRPAjw//nzFBthcw1Dedq0IBVBPUX/GgGHy93DGW1F1obiZUkf5gPejAf1KSRsRQXi7a3p+tD8wzlWHW07PgSshxPBTakwQedpNXXbcqEZ9he9wrwG+lSgP7An6A0C12xyFOGxH8q7DyQ6yf6it0/3T+BFC2aacayp/IMM+Bq/hVAE8e6UlIJ6wop9AaVmjx3nkaC8zVtFU2avNCg301IkV4BUqUjrQctLXijrXUsjZhtPlSMMD/NnrXR8sa8FBHiWSowONPHZ3Ku7QOZFC8lynUrUranLDMwKDdCIFC85blCo5UZIofjkSk0HLn0kT60rZg+S5E+1NfaHMGcNJdcCdSoA3PnA2FLKUpeWFNlKx0NAbyvDg6SQCUmRMWkQY8xai62LzzTpPnaDXmFwwwzKn3/C2gTfjAkAedKnYztc5incQl1QCXVJ7ofdWdWltPmlPuOtAXYwxWlxvYqSoe4NAcFkKkM+NQ1ABUC8yZO/maL4fOh3ipgKggjqLSOk0VxOBSppJO4HA/pQKmFRgWVd6dN7klXPkP0q32o7XZY4gIbJV4RAQhQggyIUQLzeelQtZDhlr7nu0h1J1iZuFHeZuByo6nKMKW0IODQQIS7CACop2IULzE+1Au4X4qu6QhnDuOadzqPAE30gxYE+lGsjzPFY9tTqWwhAN5Xc9E2FSZgFvtIwmFaS0yoAKCExJTIvHEpsSaZGWEMBGHaIIaT4iOKuMelqAPl+PU29pcBTxvRzHtBJQpI8JNxwEifQUNznCa4I3BkeVbJxau6KVzI0wfWgI4ogJnp61BrAaWVbJbWT1sSZ9JqBLutKRO5mDyA2ozkuS9/KVxo/4nVJ3RPM7HoTQVeweRqbyDu3ASXmX16SNkuJVoT/0hJ9a4dlGZlvSFXQYkcrbivqrGEJbWdglC7dAmvkdvgdrCgfmUggERB2NW0JpNyzPFNCN08iKZMF2iZVv4TQFEpqUCo2X21fKsGriMOSOB8iP1oE5gS6POui5W0NImBa9LGUYTCIhTrpWveADpH60TxWbhXyA6fagZ1drmmfCELXHGwFTH4lsgf0S55Epj3/0rmeOzYp3oHi+0QuAmg6fmHxHeJ8BQ2OFgT7mgOZduMStMF4kcgAP8Nc8XmpJnzqI4w8yD50E2dPKdVe6uEmoMu7UOMphKUSOOgA+p41oXpPivVbF4aZUPX9aAnnvbfE4tsNuqGgEQE2FuY40EbxBSiAYOsKBG4IEAz0qI16UzQdBW6MYy3iEQlwGFmNnkgG/9Uxq8j0o/hsz7xg2iRMclD5kehBHtXL8hztWHWbam1WWjmOCh/WE2PpTK3mQSrvEK1tK+cDccNUfeFpHSgYH8sU+kLbVodR8qtpB+yedb5ZmeOR4S0kkfaKhE8432o3lughK21BSCB4hF54iruHbRquIvFzzmgFMZdjFkkqDaTeEC834n1oxhMpKEwL8ydzV7EK7gSVWP51dw2ZoWiJHn9KDzB4FIRJF+B6Uu9pnkohKRCje20Cr+JzkI8MyZgAcdvrQzB9mnsW+SroCeCBwk8TxoLfZ7BlWlKfE4vhwSniTy510fB4RLSAhOw48zxJqrk+TN4ZGlAufmUd1H9OlEKAP2txXd4HFL+6w77lBA+tfLKE7DoBX0j8WHwjKcTeNSUoHmpabe0183qFBgFSs+dRpqQm9BYafUNifep05s4Ptq96pBR4Vmk8KAo+DYq35jh6VXa7QLblCtvvDf241JmOOBA0mgz6tRk0Fx/NCT4j5EfWqRUDWoMiCfLzrVKSN6Daa9SurTZBAFeKYTQVyK3DhF68db0+VRrVagifaBum3McvLpVdBvVps1o4zyoISK9w+JW2ZQY/Pzr0prygNZF2wcwxIABQozo4A808vKmRr4hBUSlUTymKQS3W+FUUqHLjQdKd+IzLidC9fsT7VVwucKCVLKw2zMSqdV9hA4/pTR2X+EzMBeJX3hUAQlJ8IBG+r7W9q3+JXZJ9vKw0zDqUPIWQhMK0JQ4LpHzEagfQ0HP3u3akrBZSVAG63CdR8gn5Z5711/wCE/btvGs9wpIbxDSZKRstMx3iZvMmFAzBg8a+dGTT18HsEtzNWloMBpDjizzTp0aeslaaD6PJrJqJBr1W1Byf46Z+dLOGSbata/MCw/P1rkKb08/FkkvNKO7hdUegBSlKfMAUkNmL0GKHSpAmQKyJ86lbTY9aDUpttW2n93r1BO+xFbhJ/YNAOdwykbKSryN6rKd52q9i1I1eAqg8FC49RvUBa50FYLqdK5HUVC4zBtevEOwb0Fpl4VbDlooW8IMjY/WrOHxE0Eyx+/wDSozhrGpO9rbvJGx86Acnep0mtXEXmtU70GTatYrcoIExatgkUEaUk1qpEGrE1oaDq/wAHu14X/wCRfPiSCWFHinctE8xcjpI4V0/FOpAhSo0ArUZgBKQTJ9JPpXyyziFNrStCilaCFJUNwpJkEV1XE9tf4jJsU6D/ADy2ll0clLWElQ6KQokeo4UHM83zAP4tx5CQhK1qUhMCAmfCCNjbfzNN7mfLT3WZ5e2GVtoS1jWm0jRIIIWUgf0TgtMWUi970goV4h0ox2f7RO4J8PMkT8q0KuhxB3QscQfwoPqbJ8cjEsNPt/I6hK0zyUAYPUbelS4tPhMbm3vQD4c53h8RgUqwyO7aSpSe7/5ap1KR5SqR0I2pgd2oOG/G1xIxGGZH2GVqP99cD/Aa52DTh8XcWF5q4B/w22keunUf8dJ6VUFhA96soj1H+1VEOR9KtJd96Dx+NVok7862Qu1aIRBuNzv+lWW1CNvpQWsf3TRKgnUTsKXsTilubJgchTDmAQj+kcSCPsp8SvwsPWgOIxydkz9KCmpJ41ljYia2UQeH41gQOcUGhZImLjkahaXpNWgmNjNQ4hqaC4FAjrvXhqvgXeBvVtxA3BFBGNqwWr1BG1amg3eMjbeKjqfDI1WHrUa29Bg3HA0GhtUajU6GdZATueB53sK6j8Mvh6ETjMY2khP9A2oSCri4pJF42HCSTwFAgZH2HxuMuxh1lP31DQ3561QD6TXTezfwdaYQsYt4uqcSAtppRQ3AUFAFUa1mQLjTF66Jhs0SpUFV42vtQrtLikNtlxKgFp+W95BuI6RQBMw+CmXOJPdpdYVwUhxSxPVLhII9R51ybtp2Fey5wBwhbS57t1OyouUqG6VgcL9Ca+jsuxiVstrEeNIVvz6UC+IvZpeOwC22QkuBSHEBVpKDdIPAlJUPWgAf+Hxf/k8SnliJ92m/0rqTqbHyP0rj/wD4fnoTjUGxC2TB3BKXEn8UxXVs0xgaw7rhMBDa1f8ASkn8qD5d7VYzvsdinJ+Z5ceSVFA/BIoeE+tRgzfnc+Zv+dSt+dA2fDbH4RrFr/jUt6FNwguJ1ICtQJkRxTaapZ6GVYlzuI7rV4YEC+8DgmZgcqFsqB3Iq223fegicQdIHWfKt0Dy9a8fXKoCgAPqazWPvUEWKwWHw1npee/5aTCUk/fUOPQUOW8478jaUJ5ITHuo3PvTF2f7ISO8dTqUrxBJ2AN5VzPHlU2Y9yLKd1EW0tpm/Ll7UCoMvXxn3rXuSNxRxbNxs2DxdWEnl/RpBV+FbOYNhI8WIB4whtR/xKH0oAEdK2CZo0jCM7oc19FIIP1iqq2wkyAPTbh7UAbEYYtqkiJq2hQjhVnFOhaCk2Nz+zV7IOxmNxCdSMOspPFelAPUayPegDFIq01gwUyd+Apva+F+IMFZZauLFWpXnCBp/wC6ibHw5QpYaQ6vEPRqKUw2y2k21vOkKITYwlI1KgxaTQc5ECYtRvLuyGIxhHdMulv75QoJEDgTaT512fs38McJhgFqSl90X7xYGhJ/qNkx5FWo9aam3AbmSBaSePIDYUCJ2G+FjGDT32JAed+zIskRfw7EzTwoBwSRbl0rTEqUq5sOVCWs0UFaDBTtMmfagr4tnu1kp48eV/xpf7SpC3BcnSnxCx8R3252NF+1DgaaU5HEepn9KV0FTh+8okXnnt6UBX4a5ykd5g1n+Y0StBO6mDcRzKCSk9Ip6OL2NiDFhMieZny2oF2d7NNtnvlBJeIKdcbDfSPzquxmjz2LeZTpQlCiFLMHaJCQN1X3MCgg7D9j3cHmGNeJQpjE+JBB8QV3il6VJ4HxG4kUV+KmK7vKcUeKkaB/fUlP50dZSnTA2FI3xxxf/pgH3nmk/wDcVf5KDg6U1IW6mwtxB/cVL3I53oIm2xyHC1W2AAdrD9P960086kI8PU0EbCUkkm96mKB5e1eMgD3qfUaB57S5kxhmtCwq6bhNiq22rlXMMTmxJIaQGgfuyVEHms39qZu2iy8+dJAQj5lq+UevE9Bc0KyTKA+4Etq7pHil5Y8RCRKu7RNgBvy4nhQBm2wghTt7g6PtK4wT9kH36VYxXfuLJ7shShIASRbYaU7xFO6MvZYIbwzK1OKsCbvKnipcfygfuoAPMijmXdhu6QXMa5w1DDsHSn/5HB418on1NBznK+yOLxBMaUJTda1khKBbeBM9ACTTH/8AxyiEpaaf7sDxYl9xDbZ6pbKSQOSQVE064RgJKWkpS2hMLUEjwpm+gDiRO5uSb0K7W58nXCFa1R4En5U8NRn5lfgIoIMm7KYbDOd46sYhxMaPCUoSeekk6lbRO3LiDGM7aJBKRc3O4gBPGP1pLezM6N7x7zQ1WK/lLVxVCI/tn9AdqA+72rW5rcWo6UAqWQTYASEJ9IHma6b2UyjucMhlwfznk/xGJPVZADc8gIRH3UK51yTIWUl7CskSl3E4dCuoCw4qec6QK65mPaRDDuJky4XEpg8EBtGmOklR/vmgNZgiU6ZgdLeg5VSexgbShI+WBHr9aUMX2xLo+7Fo5zsZq7h87SvAjVBLXhXxgAyhXMpIESNjNAwv4onwiCCN5/CKGrQQ4EmBI8B+yocQDG4F4rTJs1Q8mUwYAuCLz+9+lGjgQ42UmxkFJPBQuFe/50C5mGGcxCggJhKJnzPTlQfL8ocwrqG3xpQsktlJmw3QrrFx0pywOLuUqSELT8yeH9pPNJ5+lT5jl6H2yhexuCLFKhsoHgRQTtEBMC0bdKVOy7gRisShS9ai4ok7bnVt6/hSz2i7av4F5eFXCzCSFpO4VsSPsm1xSlmKH2FHEF8peeVIbSbhAEhSwRbgAKDvYzJAcS2DK1A6Ujc6dz5C0nYUg/Hl8jC4dHE4i/8AdbV+aqXPhPmi15ylbq1LUth4Sok7AKgchCTaiXx7xFsGnmXl/g2PzoOaYVR23oglsR+NUcCPaizSQRBoIAg1ndEmOX1qytFpkW96gCOtBI20AIrcs1s0i+372rcyOE0APH5gp7+Y5ZvUQhtJgFW5vw4So3Ow50x9j8EvSp0xrcSAnaENA2CQLAkj0CeZr2soHTKk/wAK2XjBcVZJiYm9TuPLUU6zMnvFeSRKR5AcOtZWUC09najqjiTPnv8ApSu+4oqKibqG8fu3SsrKCriMWdNjxj1P+1V1PnQB/Xk+gjh51lZQMPY9U5hgZ/8AdIPslUU1dunFDM3EgxrQyr10FP8AlFZWUFHD4UTKuX4cqWl5y/hHyAqU3EKuFIJnSoD6jasrKCDDdpCw/wB8xMEfzGlGxHKRbqFb9K6z2Z7cBbKXXAtLSlFAUqD4h9khJJPnFZWUAD4k/EVCVoRhSS+gglyCAlPFEEDVNLC/jJju7KAGgrg5BJHkkmPeaysoFRvM1vLUp1RW4oyVKMknqatEGJP486ysoD+XYcMYfB5iySHGcQWsQJ3STZY80LKCKJ/HPGpVisM2DdtlSj07xdvwRXtZQJOB970QmaysoNn5CRfeoW19aysoLKHTY2FqnKj5+1ZWU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996" name="AutoShape 4" descr="data:image/jpeg;base64,/9j/4AAQSkZJRgABAQAAAQABAAD/2wCEAAkGBhQSERUUExQWFRUWFxcYGBgXFxccGhwXFxcXGB0XGhcYHCYeGBwlHBgXHy8gIycpLCwsFx8xNTAqNSYrLCkBCQoKBQUFDQUFDSkYEhgpKSkpKSkpKSkpKSkpKSkpKSkpKSkpKSkpKSkpKSkpKSkpKSkpKSkpKSkpKSkpKSkpKf/AABEIAPcAzAMBIgACEQEDEQH/xAAcAAACAgMBAQAAAAAAAAAAAAAFBgMEAAIHAQj/xABFEAABAwIEAwYDBgIIBAcBAAABAgMRACEEBRIxQVFhBhMicYGRBzKxQlKhwdHwFCMzYnKCssLh8UNTkqIIJCVUg9LiFv/EABQBAQAAAAAAAAAAAAAAAAAAAAD/xAAUEQEAAAAAAAAAAAAAAAAAAAAA/9oADAMBAAIRAxEAPwAZl6ZN6NO4QabUKylMwaPOqhMGg592mw8VN2DzEoe0bg38q17UOXov8P8ALEAhark/Sg6/hlgpEcRSh24aGkzTfh1AJEUm9t3dUgcKDn+GeialZxQnehq1XNR4R0lUCTQOuXLq68u1DsqaUYASonkAZpja7JPrjVDaT94yR6Dj0oFvEOV5h8KtY8CFK8gT9K6C32UwzKQpTZfclMajYqUQAAnbc8dr1ZzHNCyppEQlxSknSICQAADawuZ8hQc7GUvzHcuDjdJH1rR3KXwCe5cjnpMfSnrEdoSWu9THjVDaeUInxHlqmfSg2ZZ+5rbQTILYK0p+ZRUNQlXAFMG2wmgUAhSVeJJHnVxs0fTnuCSxqWkAq1IQn5jZJBXJvEz7isyzPsvdTBa0qaZT3lrTJBAv95Q8XlQLGKcqsly9Oubdhm3ElWFd8QJ8K7hVvlSRefOkRaFIVpUIPLz60F5tVTBdVWlWqaaCULqQLqGa2SqgnSqtpqFJqSgwGpAf2KjAqQUHmT4eIoljTao8uAFR5niN6BA7Su+P1q92Yz4IsTEUI7QOyuh+EVeg7Phe2iQ3EyYpaznPdc9aWGcZoTVrs7h1Yl4WJAPKgt4DIXHT4UlSjsAL7T+zTX2a+FLupS3yG0lMJ0kFcqIk2sPDI9ae8ty9rBoAMBRiVcZNr9KX87+ISmgShIg2Re5IPiEfeHt70DLg8ow+GQG0EIEyZV4jBG6jePKr5Df2iOJG2wvbytXHMV2jcf0rUvvEk2kaYE6ShSdpmJj0oP2mxLrbPhcXCSEm5tp1ERffRY87UHYs97X4dlBV3qdSL6eJg3AG82MeVI2K7dypWiNCgVISeCiJUEr5KlSh5xXNFOOOIUpRUVJGqZk+Aon3SpNv6nU1PlmHVpWiCZgpid7wByIKeH50DW9milzeyzPKDsoWrRfzEkq8QKSeIEGB5FCiPSq2C8aAs7AgKt9q4Ptv6U04XBBaTb7IO03TJH5j0oFAZOpYUVcAdI5SSSPxojgMmGuR/wAVSJ5eA/8A24dBTm3kqSmCCFeW/SPQVEnKu6VMEBAIBgfMUxI5mTQQtBKXQFqUSkEgJNySfEYHWQPWqXaHu1ugOKQ2FKA1EpK0JF+YBEHYTVt+U6khMcLm999vmVcdBStnMCSQCsWMaCoR/a2vQR6NKiJBAMA8COCh0Iv61LqqthV6mNSjDoV8m5LZ+0TNoMCOteh8UFua2CqqpfFb9+KC0ldTJVVNDwqZLlBODUgquHKkDlAbwjQihWaG5FHMJhRpuaCZs1BNBzvOx46pYMSqredp8fvVLCWUPOgOPYPwU5fCnJUrWSuYTfYwT1I2FvWlfQCiumfDHBRh1KA31iFbTYbxcWPvQT9pc0AWptIOkWIuLzOx3G1JTqtZi0Sk+sBKv+5JnqaNZ6hXfFOmD90XA2mCeMzXicpJPySZg2ubbfvnQCsqwg8QP2UuL91I/G3ua9z7CBw2gpGlQ89ISRbyij5yjSVHgsEH14+4FD3cKoqUIiCVDr0/D3oAmBy5IISYKVBaJ56kkp/wke1TM5fCliI0LQRfgpI+iiaPYXLIEHz9J1W6wo1bbwZ1gkRICTbco2PregX8PhQlwyLqAkcCeCuhg3/1pxyPAAIHEzB/6TP1/CqoyYfNFhM+hj6fSjOCZ0wb7dNh+tBaYwYTHSN+k3871YU1PDbavAk1tNAv4zBqSpUBF+J3pQ7RYTTcSCd5CTPC/wCldCzbCd4mRuOVKmdYHvETrVKR5x6KBoEPB5mGnNVtQVdOhQ1p4gESDyg86K5lgg0sp4GFIPBSVXBnyP4VTxSXG1SgtkcoAvtJItFF8yOrCYckoKkqcSQDtMEAkWi0+tAKbIqWKqJFTJFBOiKsoFVEpqdugsBIr0jzrRIraKAuzjPD83ChGZ4mxvXuggUMxqutAq5ujxVSw4vR3F4XUTb0ocrAEe9AUytgqFq7f2dSlrCISnxaUSY8IvKrzsd965j2ZwbekBSo24Ek8/Kun4RSP4WxhOg7GeY+tAmu4wl8qMRqmAQePPan3+CHdgCDYfrNc8y5KVPpTH2hb1BvyrpLr0xGw/LhQAsYgAaADaCeVrVUTh/zv+/3apMc9JHGfwIsarMYkKUBt14UEzWEOqCLGL8t+XnVzDYfgTEEHaSIO1eOq0uJIukxEDjyqRzFBJk2TE+RNtqCbDJHiSbjjyqRr5jAEWjyoSXVTJOlKpPXoPzou04IsbcKCwVVi1WNV/4gC52uJPS/HrXinYBidh+70GJxQjjQzMFpSme78o1AH1EipGnyqbjw2Jt04VCXQnw6hvwJF1deFAjZvlQUqypvsDeP3FQuZd3WFOoypTiVXNwNKhpj2NHlhJeMyBN5jUfXrTHgsobd1KxCEqQJMKmAT0TvCYA8zQcsQurCVUY7VZEhgoeZnuXZACt0LH2Txgi4nrQRCulBaRUyKgbqZCqCdBrcKqFBqYRyoPXfloDmbsGjD74j86XM0ck2oLiFBQqPE4O1hUeEQRFGGGZFBUyp/TY11jJkK/hU3ElBvIPE2A8q5kcGBT/2LI/h1IiSL3O+q0Dpb8aBTSdOIEKCvED4fPn+VPL+MkTrAAAKv7R6+do86U8yZAd1aflIsk2tMxzIo7hFnQQnSVnxlaj4UDh6gcuM0AfEunVJk2gcLkkyBy617g1hViR67CqDukk6nFKubgATfeb1thHAlQjURMRHXegMu5oGyJURyiYFuFoqTGutPDwuwDpUY3JF9MV63iVlUFQSIkSeXlPSoV96HNJU0lRAIN9o32oJy+tY0pAAAIlQ6xMDyFW23CkfzClPCwMGBzm1Ckau9OpYO10iL770UYenitRvYR+QjjvQXGREKJSRwMCfOTUintdr3G4momMCRMJCORUZVP6VUx+fMYey3Cs8kkH6eVBOvDzYWk3/AAvVPGZOVTcEQJtE77+tTYPOG3fEmUkniNx50RZcB25wfP8AOgWsoylPeKR4k6ef3jxE725cqa8KBBA2FttzxNQPIvI3iB0vVTK82UVqbKYCTEkETG59T+FAL7ftpGCtaMQiPPSoGudpNPXxOXpZYSPtOuKI/spA/wA1IbQoLTRqdJqBup00EyTW2qtBW6VUAbGZgAn/AFqHK2O88RpdzPFkqNNHZFepv1oCf8FapcLarr6fDVPDIoLgapo7NvNto1LWED7SlQAOk+1LSEmrWOw4dwjjRBIMGOY4igMZ0lt6FhcagdIkWiNo52PrVfKkEpCCRAJudjaRI42rm3Z/FKw2LDLiz3MzO+kQIUOOwiNq6YvCjukmQQpJGpJtChEz5GgoYxKtatLwIBtYBNRow7myliLXBkfUGkjtRmGIDpZZJCEEJTpAHSfM7zVJnA5mUjTqWD/WBNvOKDqC8IvSFa0m95IkeXORUWaYlJQ2oq8ba4kbKQsgfgqK548vMWwO80Ii0EpkjqBNVXu2StKm3EQYHiB4hQNx6UHScG6G3nAo7eMDeUKHDyM+1R5j8RGUNq7uEObJKo0mI4C96I4fIxisO04kwqLK6Hh5UhZ/2UxCXVlKU6QSJhIPCItfnQYjtNmON8IJbQojx3gDoTvTRlHZZhpuXFKWuDKlk89+QHSlDKcuWpKgvFOgwdIS5YHYEgi+200fynsE0sD+KxL+IVuUkqCYsbQrf1oD+FwQSQW9SkzeCDE/QdaZ8O5I5/SeNCci7LNMJUGUlAMQJtIAk70d0QI9KCqtyD5H8xfzq+htJWTFoE85v+lDlwobje3G9v8AWr2DV4jF5gE8Ii3760CP8U3pXhkbkJdWR/aKUj/CaTEzRn4g4pSswdSdmwhCf7OgK/EqNBGjtQWm6sNiq6POrDdBJFb1qK3AoOZY0+I+dOPY1J7v1pPxfzHzp67IswymgOvjw1Xwwq1irJqDDbUFtFajEFJqRoTULwg0ATtLlPeILrY8aLwOQgkDmN6O/D7M+8wimVGVYdWjfdpzxIM8ftJ/uivMOqqOSsfwmYAAHusQC2CNkq+dKSOipAPJVBvj8EoYwOhsFsIOuSADCToVxIgwD0oG1gcfiPE473CVCQlsEROxkXjjvXUsThW1oiPnmbAWFp96X82yUEJ0gkIESlZSYHDkregTcg7FKbdLmJeKgJIQhSzqN4Kpjzj8a27S5O0btoMqQsK1GeMgj3pjbwBFoKjwuT5Sa87R4dLaGkEySCSY3iBA9qBs7FoKMK22q5ShM9LbfWij+CQ54VCefn50I7PYhSDoWFAiJEDgKYyONAlZt2HCVFxF+O0K9SK0y9tTZAhZAO2r9BP+1Ma+0TaXe7WCgnbVaR0qZLqNUig9wuNTptAPKZ9zUOKxxI8pn9+lTOsoiQOPDnQpxQJAkgc5vQTtqJHqCAfxtRPL17jjb9J+lD2iAPK1zvcGfOqea5w5hm++bZLqUD+YAYKUnZV+E+1AqfFBoDHgjdTLZPnKx9AKXGazNc4XiXlvORqVFhsEgQlI8hXjCqC6gVYRVdtVWUUG4FbgV4mpKDmOJHiPnXR+y7f8pHlXOXrqrpfZ9JDSfIUF7HfLUOGFqmx0xVjIMvLiwOFAZyjJipEkVQzzAd3cx+Zp8wmE0pAoX2kwwLSrCgRcHWz4GpIInxJ9Li46zWMLMe9D8XjL0DDmD3dlRQZSZg+SiNuF5qphMS4taWx9r8BualK0qSkymHS4tIm4Hh1AjmFEnymq2WOltblrpBv+FAdbCU25H1/djShnOI/is2wrCCClLrWuJjSlYKveYoi3mEJUv7qVK9hNIGWZq6w//GNwpSFGUn7STGoT5/Sg7cymXnVj7xn9/vaiyk2/fGkDJPiAwQVqcT4/FBNweKSOYq/iO3bKyEodTaJ6E7DzsbUF/thlKH2gADrbM6km6Z4zz2MfrShgM/W0sM4j5tkr4LHMcjzFdAYT4BpIIifObz1NB877NtuyFaRPAjw//nzFBthcw1Dedq0IBVBPUX/GgGHy93DGW1F1obiZUkf5gPejAf1KSRsRQXi7a3p+tD8wzlWHW07PgSshxPBTakwQedpNXXbcqEZ9he9wrwG+lSgP7An6A0C12xyFOGxH8q7DyQ6yf6it0/3T+BFC2aacayp/IMM+Bq/hVAE8e6UlIJ6wop9AaVmjx3nkaC8zVtFU2avNCg301IkV4BUqUjrQctLXijrXUsjZhtPlSMMD/NnrXR8sa8FBHiWSowONPHZ3Ku7QOZFC8lynUrUranLDMwKDdCIFC85blCo5UZIofjkSk0HLn0kT60rZg+S5E+1NfaHMGcNJdcCdSoA3PnA2FLKUpeWFNlKx0NAbyvDg6SQCUmRMWkQY8xai62LzzTpPnaDXmFwwwzKn3/C2gTfjAkAedKnYztc5incQl1QCXVJ7ofdWdWltPmlPuOtAXYwxWlxvYqSoe4NAcFkKkM+NQ1ABUC8yZO/maL4fOh3ipgKggjqLSOk0VxOBSppJO4HA/pQKmFRgWVd6dN7klXPkP0q32o7XZY4gIbJV4RAQhQggyIUQLzeelQtZDhlr7nu0h1J1iZuFHeZuByo6nKMKW0IODQQIS7CACop2IULzE+1Au4X4qu6QhnDuOadzqPAE30gxYE+lGsjzPFY9tTqWwhAN5Xc9E2FSZgFvtIwmFaS0yoAKCExJTIvHEpsSaZGWEMBGHaIIaT4iOKuMelqAPl+PU29pcBTxvRzHtBJQpI8JNxwEifQUNznCa4I3BkeVbJxau6KVzI0wfWgI4ogJnp61BrAaWVbJbWT1sSZ9JqBLutKRO5mDyA2ozkuS9/KVxo/4nVJ3RPM7HoTQVeweRqbyDu3ASXmX16SNkuJVoT/0hJ9a4dlGZlvSFXQYkcrbivqrGEJbWdglC7dAmvkdvgdrCgfmUggERB2NW0JpNyzPFNCN08iKZMF2iZVv4TQFEpqUCo2X21fKsGriMOSOB8iP1oE5gS6POui5W0NImBa9LGUYTCIhTrpWveADpH60TxWbhXyA6fagZ1drmmfCELXHGwFTH4lsgf0S55Epj3/0rmeOzYp3oHi+0QuAmg6fmHxHeJ8BQ2OFgT7mgOZduMStMF4kcgAP8Nc8XmpJnzqI4w8yD50E2dPKdVe6uEmoMu7UOMphKUSOOgA+p41oXpPivVbF4aZUPX9aAnnvbfE4tsNuqGgEQE2FuY40EbxBSiAYOsKBG4IEAz0qI16UzQdBW6MYy3iEQlwGFmNnkgG/9Uxq8j0o/hsz7xg2iRMclD5kehBHtXL8hztWHWbam1WWjmOCh/WE2PpTK3mQSrvEK1tK+cDccNUfeFpHSgYH8sU+kLbVodR8qtpB+yedb5ZmeOR4S0kkfaKhE8432o3lughK21BSCB4hF54iruHbRquIvFzzmgFMZdjFkkqDaTeEC834n1oxhMpKEwL8ydzV7EK7gSVWP51dw2ZoWiJHn9KDzB4FIRJF+B6Uu9pnkohKRCje20Cr+JzkI8MyZgAcdvrQzB9mnsW+SroCeCBwk8TxoLfZ7BlWlKfE4vhwSniTy510fB4RLSAhOw48zxJqrk+TN4ZGlAufmUd1H9OlEKAP2txXd4HFL+6w77lBA+tfLKE7DoBX0j8WHwjKcTeNSUoHmpabe0183qFBgFSs+dRpqQm9BYafUNifep05s4Ptq96pBR4Vmk8KAo+DYq35jh6VXa7QLblCtvvDf241JmOOBA0mgz6tRk0Fx/NCT4j5EfWqRUDWoMiCfLzrVKSN6Daa9SurTZBAFeKYTQVyK3DhF68db0+VRrVagifaBum3McvLpVdBvVps1o4zyoISK9w+JW2ZQY/Pzr0prygNZF2wcwxIABQozo4A808vKmRr4hBUSlUTymKQS3W+FUUqHLjQdKd+IzLidC9fsT7VVwucKCVLKw2zMSqdV9hA4/pTR2X+EzMBeJX3hUAQlJ8IBG+r7W9q3+JXZJ9vKw0zDqUPIWQhMK0JQ4LpHzEagfQ0HP3u3akrBZSVAG63CdR8gn5Z5711/wCE/btvGs9wpIbxDSZKRstMx3iZvMmFAzBg8a+dGTT18HsEtzNWloMBpDjizzTp0aeslaaD6PJrJqJBr1W1Byf46Z+dLOGSbata/MCw/P1rkKb08/FkkvNKO7hdUegBSlKfMAUkNmL0GKHSpAmQKyJ86lbTY9aDUpttW2n93r1BO+xFbhJ/YNAOdwykbKSryN6rKd52q9i1I1eAqg8FC49RvUBa50FYLqdK5HUVC4zBtevEOwb0Fpl4VbDlooW8IMjY/WrOHxE0Eyx+/wDSozhrGpO9rbvJGx86Acnep0mtXEXmtU70GTatYrcoIExatgkUEaUk1qpEGrE1oaDq/wAHu14X/wCRfPiSCWFHinctE8xcjpI4V0/FOpAhSo0ArUZgBKQTJ9JPpXyyziFNrStCilaCFJUNwpJkEV1XE9tf4jJsU6D/ADy2ll0clLWElQ6KQokeo4UHM83zAP4tx5CQhK1qUhMCAmfCCNjbfzNN7mfLT3WZ5e2GVtoS1jWm0jRIIIWUgf0TgtMWUi970goV4h0ox2f7RO4J8PMkT8q0KuhxB3QscQfwoPqbJ8cjEsNPt/I6hK0zyUAYPUbelS4tPhMbm3vQD4c53h8RgUqwyO7aSpSe7/5ap1KR5SqR0I2pgd2oOG/G1xIxGGZH2GVqP99cD/Aa52DTh8XcWF5q4B/w22keunUf8dJ6VUFhA96soj1H+1VEOR9KtJd96Dx+NVok7862Qu1aIRBuNzv+lWW1CNvpQWsf3TRKgnUTsKXsTilubJgchTDmAQj+kcSCPsp8SvwsPWgOIxydkz9KCmpJ41ljYia2UQeH41gQOcUGhZImLjkahaXpNWgmNjNQ4hqaC4FAjrvXhqvgXeBvVtxA3BFBGNqwWr1BG1amg3eMjbeKjqfDI1WHrUa29Bg3HA0GhtUajU6GdZATueB53sK6j8Mvh6ETjMY2khP9A2oSCri4pJF42HCSTwFAgZH2HxuMuxh1lP31DQ3561QD6TXTezfwdaYQsYt4uqcSAtppRQ3AUFAFUa1mQLjTF66Jhs0SpUFV42vtQrtLikNtlxKgFp+W95BuI6RQBMw+CmXOJPdpdYVwUhxSxPVLhII9R51ybtp2Fey5wBwhbS57t1OyouUqG6VgcL9Ca+jsuxiVstrEeNIVvz6UC+IvZpeOwC22QkuBSHEBVpKDdIPAlJUPWgAf+Hxf/k8SnliJ92m/0rqTqbHyP0rj/wD4fnoTjUGxC2TB3BKXEn8UxXVs0xgaw7rhMBDa1f8ASkn8qD5d7VYzvsdinJ+Z5ceSVFA/BIoeE+tRgzfnc+Zv+dSt+dA2fDbH4RrFr/jUt6FNwguJ1ICtQJkRxTaapZ6GVYlzuI7rV4YEC+8DgmZgcqFsqB3Iq223fegicQdIHWfKt0Dy9a8fXKoCgAPqazWPvUEWKwWHw1npee/5aTCUk/fUOPQUOW8478jaUJ5ITHuo3PvTF2f7ISO8dTqUrxBJ2AN5VzPHlU2Y9yLKd1EW0tpm/Ll7UCoMvXxn3rXuSNxRxbNxs2DxdWEnl/RpBV+FbOYNhI8WIB4whtR/xKH0oAEdK2CZo0jCM7oc19FIIP1iqq2wkyAPTbh7UAbEYYtqkiJq2hQjhVnFOhaCk2Nz+zV7IOxmNxCdSMOspPFelAPUayPegDFIq01gwUyd+Apva+F+IMFZZauLFWpXnCBp/wC6ibHw5QpYaQ6vEPRqKUw2y2k21vOkKITYwlI1KgxaTQc5ECYtRvLuyGIxhHdMulv75QoJEDgTaT512fs38McJhgFqSl90X7xYGhJ/qNkx5FWo9aam3AbmSBaSePIDYUCJ2G+FjGDT32JAed+zIskRfw7EzTwoBwSRbl0rTEqUq5sOVCWs0UFaDBTtMmfagr4tnu1kp48eV/xpf7SpC3BcnSnxCx8R3252NF+1DgaaU5HEepn9KV0FTh+8okXnnt6UBX4a5ykd5g1n+Y0StBO6mDcRzKCSk9Ip6OL2NiDFhMieZny2oF2d7NNtnvlBJeIKdcbDfSPzquxmjz2LeZTpQlCiFLMHaJCQN1X3MCgg7D9j3cHmGNeJQpjE+JBB8QV3il6VJ4HxG4kUV+KmK7vKcUeKkaB/fUlP50dZSnTA2FI3xxxf/pgH3nmk/wDcVf5KDg6U1IW6mwtxB/cVL3I53oIm2xyHC1W2AAdrD9P960086kI8PU0EbCUkkm96mKB5e1eMgD3qfUaB57S5kxhmtCwq6bhNiq22rlXMMTmxJIaQGgfuyVEHms39qZu2iy8+dJAQj5lq+UevE9Bc0KyTKA+4Etq7pHil5Y8RCRKu7RNgBvy4nhQBm2wghTt7g6PtK4wT9kH36VYxXfuLJ7shShIASRbYaU7xFO6MvZYIbwzK1OKsCbvKnipcfygfuoAPMijmXdhu6QXMa5w1DDsHSn/5HB418on1NBznK+yOLxBMaUJTda1khKBbeBM9ACTTH/8AxyiEpaaf7sDxYl9xDbZ6pbKSQOSQVE064RgJKWkpS2hMLUEjwpm+gDiRO5uSb0K7W58nXCFa1R4En5U8NRn5lfgIoIMm7KYbDOd46sYhxMaPCUoSeekk6lbRO3LiDGM7aJBKRc3O4gBPGP1pLezM6N7x7zQ1WK/lLVxVCI/tn9AdqA+72rW5rcWo6UAqWQTYASEJ9IHma6b2UyjucMhlwfznk/xGJPVZADc8gIRH3UK51yTIWUl7CskSl3E4dCuoCw4qec6QK65mPaRDDuJky4XEpg8EBtGmOklR/vmgNZgiU6ZgdLeg5VSexgbShI+WBHr9aUMX2xLo+7Fo5zsZq7h87SvAjVBLXhXxgAyhXMpIESNjNAwv4onwiCCN5/CKGrQQ4EmBI8B+yocQDG4F4rTJs1Q8mUwYAuCLz+9+lGjgQ42UmxkFJPBQuFe/50C5mGGcxCggJhKJnzPTlQfL8ocwrqG3xpQsktlJmw3QrrFx0pywOLuUqSELT8yeH9pPNJ5+lT5jl6H2yhexuCLFKhsoHgRQTtEBMC0bdKVOy7gRisShS9ai4ok7bnVt6/hSz2i7av4F5eFXCzCSFpO4VsSPsm1xSlmKH2FHEF8peeVIbSbhAEhSwRbgAKDvYzJAcS2DK1A6Ujc6dz5C0nYUg/Hl8jC4dHE4i/8AdbV+aqXPhPmi15ylbq1LUth4Sok7AKgchCTaiXx7xFsGnmXl/g2PzoOaYVR23oglsR+NUcCPaizSQRBoIAg1ndEmOX1qytFpkW96gCOtBI20AIrcs1s0i+372rcyOE0APH5gp7+Y5ZvUQhtJgFW5vw4So3Ow50x9j8EvSp0xrcSAnaENA2CQLAkj0CeZr2soHTKk/wAK2XjBcVZJiYm9TuPLUU6zMnvFeSRKR5AcOtZWUC09najqjiTPnv8ApSu+4oqKibqG8fu3SsrKCriMWdNjxj1P+1V1PnQB/Xk+gjh51lZQMPY9U5hgZ/8AdIPslUU1dunFDM3EgxrQyr10FP8AlFZWUFHD4UTKuX4cqWl5y/hHyAqU3EKuFIJnSoD6jasrKCDDdpCw/wB8xMEfzGlGxHKRbqFb9K6z2Z7cBbKXXAtLSlFAUqD4h9khJJPnFZWUAD4k/EVCVoRhSS+gglyCAlPFEEDVNLC/jJju7KAGgrg5BJHkkmPeaysoFRvM1vLUp1RW4oyVKMknqatEGJP486ysoD+XYcMYfB5iySHGcQWsQJ3STZY80LKCKJ/HPGpVisM2DdtlSj07xdvwRXtZQJOB970QmaysoNn5CRfeoW19aysoLKHTY2FqnKj5+1ZWU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998" name="AutoShape 6" descr="data:image/jpeg;base64,/9j/4AAQSkZJRgABAQAAAQABAAD/2wCEAAkGBhQSERUUExQWFRUWFxcYGBgXFxccGhwXFxcXGB0XGhcYHCYeGBwlHBgXHy8gIycpLCwsFx8xNTAqNSYrLCkBCQoKBQUFDQUFDSkYEhgpKSkpKSkpKSkpKSkpKSkpKSkpKSkpKSkpKSkpKSkpKSkpKSkpKSkpKSkpKSkpKSkpKf/AABEIAPcAzAMBIgACEQEDEQH/xAAcAAACAgMBAQAAAAAAAAAAAAAFBgMEAAIHAQj/xABFEAABAwIEAwYDBgIIBAcBAAABAgMRACEEBRIxQVFhBhMicYGRBzKxQlKhwdHwFCMzYnKCssLh8UNTkqIIJCVUg9LiFv/EABQBAQAAAAAAAAAAAAAAAAAAAAD/xAAUEQEAAAAAAAAAAAAAAAAAAAAA/9oADAMBAAIRAxEAPwAZl6ZN6NO4QabUKylMwaPOqhMGg592mw8VN2DzEoe0bg38q17UOXov8P8ALEAhark/Sg6/hlgpEcRSh24aGkzTfh1AJEUm9t3dUgcKDn+GeialZxQnehq1XNR4R0lUCTQOuXLq68u1DsqaUYASonkAZpja7JPrjVDaT94yR6Dj0oFvEOV5h8KtY8CFK8gT9K6C32UwzKQpTZfclMajYqUQAAnbc8dr1ZzHNCyppEQlxSknSICQAADawuZ8hQc7GUvzHcuDjdJH1rR3KXwCe5cjnpMfSnrEdoSWu9THjVDaeUInxHlqmfSg2ZZ+5rbQTILYK0p+ZRUNQlXAFMG2wmgUAhSVeJJHnVxs0fTnuCSxqWkAq1IQn5jZJBXJvEz7isyzPsvdTBa0qaZT3lrTJBAv95Q8XlQLGKcqsly9Oubdhm3ElWFd8QJ8K7hVvlSRefOkRaFIVpUIPLz60F5tVTBdVWlWqaaCULqQLqGa2SqgnSqtpqFJqSgwGpAf2KjAqQUHmT4eIoljTao8uAFR5niN6BA7Su+P1q92Yz4IsTEUI7QOyuh+EVeg7Phe2iQ3EyYpaznPdc9aWGcZoTVrs7h1Yl4WJAPKgt4DIXHT4UlSjsAL7T+zTX2a+FLupS3yG0lMJ0kFcqIk2sPDI9ae8ty9rBoAMBRiVcZNr9KX87+ISmgShIg2Re5IPiEfeHt70DLg8ow+GQG0EIEyZV4jBG6jePKr5Df2iOJG2wvbytXHMV2jcf0rUvvEk2kaYE6ShSdpmJj0oP2mxLrbPhcXCSEm5tp1ERffRY87UHYs97X4dlBV3qdSL6eJg3AG82MeVI2K7dypWiNCgVISeCiJUEr5KlSh5xXNFOOOIUpRUVJGqZk+Aon3SpNv6nU1PlmHVpWiCZgpid7wByIKeH50DW9milzeyzPKDsoWrRfzEkq8QKSeIEGB5FCiPSq2C8aAs7AgKt9q4Ptv6U04XBBaTb7IO03TJH5j0oFAZOpYUVcAdI5SSSPxojgMmGuR/wAVSJ5eA/8A24dBTm3kqSmCCFeW/SPQVEnKu6VMEBAIBgfMUxI5mTQQtBKXQFqUSkEgJNySfEYHWQPWqXaHu1ugOKQ2FKA1EpK0JF+YBEHYTVt+U6khMcLm999vmVcdBStnMCSQCsWMaCoR/a2vQR6NKiJBAMA8COCh0Iv61LqqthV6mNSjDoV8m5LZ+0TNoMCOteh8UFua2CqqpfFb9+KC0ldTJVVNDwqZLlBODUgquHKkDlAbwjQihWaG5FHMJhRpuaCZs1BNBzvOx46pYMSqredp8fvVLCWUPOgOPYPwU5fCnJUrWSuYTfYwT1I2FvWlfQCiumfDHBRh1KA31iFbTYbxcWPvQT9pc0AWptIOkWIuLzOx3G1JTqtZi0Sk+sBKv+5JnqaNZ6hXfFOmD90XA2mCeMzXicpJPySZg2ubbfvnQCsqwg8QP2UuL91I/G3ua9z7CBw2gpGlQ89ISRbyij5yjSVHgsEH14+4FD3cKoqUIiCVDr0/D3oAmBy5IISYKVBaJ56kkp/wke1TM5fCliI0LQRfgpI+iiaPYXLIEHz9J1W6wo1bbwZ1gkRICTbco2PregX8PhQlwyLqAkcCeCuhg3/1pxyPAAIHEzB/6TP1/CqoyYfNFhM+hj6fSjOCZ0wb7dNh+tBaYwYTHSN+k3871YU1PDbavAk1tNAv4zBqSpUBF+J3pQ7RYTTcSCd5CTPC/wCldCzbCd4mRuOVKmdYHvETrVKR5x6KBoEPB5mGnNVtQVdOhQ1p4gESDyg86K5lgg0sp4GFIPBSVXBnyP4VTxSXG1SgtkcoAvtJItFF8yOrCYckoKkqcSQDtMEAkWi0+tAKbIqWKqJFTJFBOiKsoFVEpqdugsBIr0jzrRIraKAuzjPD83ChGZ4mxvXuggUMxqutAq5ujxVSw4vR3F4XUTb0ocrAEe9AUytgqFq7f2dSlrCISnxaUSY8IvKrzsd965j2ZwbekBSo24Ek8/Kun4RSP4WxhOg7GeY+tAmu4wl8qMRqmAQePPan3+CHdgCDYfrNc8y5KVPpTH2hb1BvyrpLr0xGw/LhQAsYgAaADaCeVrVUTh/zv+/3apMc9JHGfwIsarMYkKUBt14UEzWEOqCLGL8t+XnVzDYfgTEEHaSIO1eOq0uJIukxEDjyqRzFBJk2TE+RNtqCbDJHiSbjjyqRr5jAEWjyoSXVTJOlKpPXoPzou04IsbcKCwVVi1WNV/4gC52uJPS/HrXinYBidh+70GJxQjjQzMFpSme78o1AH1EipGnyqbjw2Jt04VCXQnw6hvwJF1deFAjZvlQUqypvsDeP3FQuZd3WFOoypTiVXNwNKhpj2NHlhJeMyBN5jUfXrTHgsobd1KxCEqQJMKmAT0TvCYA8zQcsQurCVUY7VZEhgoeZnuXZACt0LH2Txgi4nrQRCulBaRUyKgbqZCqCdBrcKqFBqYRyoPXfloDmbsGjD74j86XM0ck2oLiFBQqPE4O1hUeEQRFGGGZFBUyp/TY11jJkK/hU3ElBvIPE2A8q5kcGBT/2LI/h1IiSL3O+q0Dpb8aBTSdOIEKCvED4fPn+VPL+MkTrAAAKv7R6+do86U8yZAd1aflIsk2tMxzIo7hFnQQnSVnxlaj4UDh6gcuM0AfEunVJk2gcLkkyBy617g1hViR67CqDukk6nFKubgATfeb1thHAlQjURMRHXegMu5oGyJURyiYFuFoqTGutPDwuwDpUY3JF9MV63iVlUFQSIkSeXlPSoV96HNJU0lRAIN9o32oJy+tY0pAAAIlQ6xMDyFW23CkfzClPCwMGBzm1Ckau9OpYO10iL770UYenitRvYR+QjjvQXGREKJSRwMCfOTUintdr3G4momMCRMJCORUZVP6VUx+fMYey3Cs8kkH6eVBOvDzYWk3/AAvVPGZOVTcEQJtE77+tTYPOG3fEmUkniNx50RZcB25wfP8AOgWsoylPeKR4k6ef3jxE725cqa8KBBA2FttzxNQPIvI3iB0vVTK82UVqbKYCTEkETG59T+FAL7ftpGCtaMQiPPSoGudpNPXxOXpZYSPtOuKI/spA/wA1IbQoLTRqdJqBup00EyTW2qtBW6VUAbGZgAn/AFqHK2O88RpdzPFkqNNHZFepv1oCf8FapcLarr6fDVPDIoLgapo7NvNto1LWED7SlQAOk+1LSEmrWOw4dwjjRBIMGOY4igMZ0lt6FhcagdIkWiNo52PrVfKkEpCCRAJudjaRI42rm3Z/FKw2LDLiz3MzO+kQIUOOwiNq6YvCjukmQQpJGpJtChEz5GgoYxKtatLwIBtYBNRow7myliLXBkfUGkjtRmGIDpZZJCEEJTpAHSfM7zVJnA5mUjTqWD/WBNvOKDqC8IvSFa0m95IkeXORUWaYlJQ2oq8ba4kbKQsgfgqK548vMWwO80Ii0EpkjqBNVXu2StKm3EQYHiB4hQNx6UHScG6G3nAo7eMDeUKHDyM+1R5j8RGUNq7uEObJKo0mI4C96I4fIxisO04kwqLK6Hh5UhZ/2UxCXVlKU6QSJhIPCItfnQYjtNmON8IJbQojx3gDoTvTRlHZZhpuXFKWuDKlk89+QHSlDKcuWpKgvFOgwdIS5YHYEgi+200fynsE0sD+KxL+IVuUkqCYsbQrf1oD+FwQSQW9SkzeCDE/QdaZ8O5I5/SeNCci7LNMJUGUlAMQJtIAk70d0QI9KCqtyD5H8xfzq+htJWTFoE85v+lDlwobje3G9v8AWr2DV4jF5gE8Ii3760CP8U3pXhkbkJdWR/aKUj/CaTEzRn4g4pSswdSdmwhCf7OgK/EqNBGjtQWm6sNiq6POrDdBJFb1qK3AoOZY0+I+dOPY1J7v1pPxfzHzp67IswymgOvjw1Xwwq1irJqDDbUFtFajEFJqRoTULwg0ATtLlPeILrY8aLwOQgkDmN6O/D7M+8wimVGVYdWjfdpzxIM8ftJ/uivMOqqOSsfwmYAAHusQC2CNkq+dKSOipAPJVBvj8EoYwOhsFsIOuSADCToVxIgwD0oG1gcfiPE473CVCQlsEROxkXjjvXUsThW1oiPnmbAWFp96X82yUEJ0gkIESlZSYHDkregTcg7FKbdLmJeKgJIQhSzqN4Kpjzj8a27S5O0btoMqQsK1GeMgj3pjbwBFoKjwuT5Sa87R4dLaGkEySCSY3iBA9qBs7FoKMK22q5ShM9LbfWij+CQ54VCefn50I7PYhSDoWFAiJEDgKYyONAlZt2HCVFxF+O0K9SK0y9tTZAhZAO2r9BP+1Ma+0TaXe7WCgnbVaR0qZLqNUig9wuNTptAPKZ9zUOKxxI8pn9+lTOsoiQOPDnQpxQJAkgc5vQTtqJHqCAfxtRPL17jjb9J+lD2iAPK1zvcGfOqea5w5hm++bZLqUD+YAYKUnZV+E+1AqfFBoDHgjdTLZPnKx9AKXGazNc4XiXlvORqVFhsEgQlI8hXjCqC6gVYRVdtVWUUG4FbgV4mpKDmOJHiPnXR+y7f8pHlXOXrqrpfZ9JDSfIUF7HfLUOGFqmx0xVjIMvLiwOFAZyjJipEkVQzzAd3cx+Zp8wmE0pAoX2kwwLSrCgRcHWz4GpIInxJ9Li46zWMLMe9D8XjL0DDmD3dlRQZSZg+SiNuF5qphMS4taWx9r8BualK0qSkymHS4tIm4Hh1AjmFEnymq2WOltblrpBv+FAdbCU25H1/djShnOI/is2wrCCClLrWuJjSlYKveYoi3mEJUv7qVK9hNIGWZq6w//GNwpSFGUn7STGoT5/Sg7cymXnVj7xn9/vaiyk2/fGkDJPiAwQVqcT4/FBNweKSOYq/iO3bKyEodTaJ6E7DzsbUF/thlKH2gADrbM6km6Z4zz2MfrShgM/W0sM4j5tkr4LHMcjzFdAYT4BpIIifObz1NB877NtuyFaRPAjw//nzFBthcw1Dedq0IBVBPUX/GgGHy93DGW1F1obiZUkf5gPejAf1KSRsRQXi7a3p+tD8wzlWHW07PgSshxPBTakwQedpNXXbcqEZ9he9wrwG+lSgP7An6A0C12xyFOGxH8q7DyQ6yf6it0/3T+BFC2aacayp/IMM+Bq/hVAE8e6UlIJ6wop9AaVmjx3nkaC8zVtFU2avNCg301IkV4BUqUjrQctLXijrXUsjZhtPlSMMD/NnrXR8sa8FBHiWSowONPHZ3Ku7QOZFC8lynUrUranLDMwKDdCIFC85blCo5UZIofjkSk0HLn0kT60rZg+S5E+1NfaHMGcNJdcCdSoA3PnA2FLKUpeWFNlKx0NAbyvDg6SQCUmRMWkQY8xai62LzzTpPnaDXmFwwwzKn3/C2gTfjAkAedKnYztc5incQl1QCXVJ7ofdWdWltPmlPuOtAXYwxWlxvYqSoe4NAcFkKkM+NQ1ABUC8yZO/maL4fOh3ipgKggjqLSOk0VxOBSppJO4HA/pQKmFRgWVd6dN7klXPkP0q32o7XZY4gIbJV4RAQhQggyIUQLzeelQtZDhlr7nu0h1J1iZuFHeZuByo6nKMKW0IODQQIS7CACop2IULzE+1Au4X4qu6QhnDuOadzqPAE30gxYE+lGsjzPFY9tTqWwhAN5Xc9E2FSZgFvtIwmFaS0yoAKCExJTIvHEpsSaZGWEMBGHaIIaT4iOKuMelqAPl+PU29pcBTxvRzHtBJQpI8JNxwEifQUNznCa4I3BkeVbJxau6KVzI0wfWgI4ogJnp61BrAaWVbJbWT1sSZ9JqBLutKRO5mDyA2ozkuS9/KVxo/4nVJ3RPM7HoTQVeweRqbyDu3ASXmX16SNkuJVoT/0hJ9a4dlGZlvSFXQYkcrbivqrGEJbWdglC7dAmvkdvgdrCgfmUggERB2NW0JpNyzPFNCN08iKZMF2iZVv4TQFEpqUCo2X21fKsGriMOSOB8iP1oE5gS6POui5W0NImBa9LGUYTCIhTrpWveADpH60TxWbhXyA6fagZ1drmmfCELXHGwFTH4lsgf0S55Epj3/0rmeOzYp3oHi+0QuAmg6fmHxHeJ8BQ2OFgT7mgOZduMStMF4kcgAP8Nc8XmpJnzqI4w8yD50E2dPKdVe6uEmoMu7UOMphKUSOOgA+p41oXpPivVbF4aZUPX9aAnnvbfE4tsNuqGgEQE2FuY40EbxBSiAYOsKBG4IEAz0qI16UzQdBW6MYy3iEQlwGFmNnkgG/9Uxq8j0o/hsz7xg2iRMclD5kehBHtXL8hztWHWbam1WWjmOCh/WE2PpTK3mQSrvEK1tK+cDccNUfeFpHSgYH8sU+kLbVodR8qtpB+yedb5ZmeOR4S0kkfaKhE8432o3lughK21BSCB4hF54iruHbRquIvFzzmgFMZdjFkkqDaTeEC834n1oxhMpKEwL8ydzV7EK7gSVWP51dw2ZoWiJHn9KDzB4FIRJF+B6Uu9pnkohKRCje20Cr+JzkI8MyZgAcdvrQzB9mnsW+SroCeCBwk8TxoLfZ7BlWlKfE4vhwSniTy510fB4RLSAhOw48zxJqrk+TN4ZGlAufmUd1H9OlEKAP2txXd4HFL+6w77lBA+tfLKE7DoBX0j8WHwjKcTeNSUoHmpabe0183qFBgFSs+dRpqQm9BYafUNifep05s4Ptq96pBR4Vmk8KAo+DYq35jh6VXa7QLblCtvvDf241JmOOBA0mgz6tRk0Fx/NCT4j5EfWqRUDWoMiCfLzrVKSN6Daa9SurTZBAFeKYTQVyK3DhF68db0+VRrVagifaBum3McvLpVdBvVps1o4zyoISK9w+JW2ZQY/Pzr0prygNZF2wcwxIABQozo4A808vKmRr4hBUSlUTymKQS3W+FUUqHLjQdKd+IzLidC9fsT7VVwucKCVLKw2zMSqdV9hA4/pTR2X+EzMBeJX3hUAQlJ8IBG+r7W9q3+JXZJ9vKw0zDqUPIWQhMK0JQ4LpHzEagfQ0HP3u3akrBZSVAG63CdR8gn5Z5711/wCE/btvGs9wpIbxDSZKRstMx3iZvMmFAzBg8a+dGTT18HsEtzNWloMBpDjizzTp0aeslaaD6PJrJqJBr1W1Byf46Z+dLOGSbata/MCw/P1rkKb08/FkkvNKO7hdUegBSlKfMAUkNmL0GKHSpAmQKyJ86lbTY9aDUpttW2n93r1BO+xFbhJ/YNAOdwykbKSryN6rKd52q9i1I1eAqg8FC49RvUBa50FYLqdK5HUVC4zBtevEOwb0Fpl4VbDlooW8IMjY/WrOHxE0Eyx+/wDSozhrGpO9rbvJGx86Acnep0mtXEXmtU70GTatYrcoIExatgkUEaUk1qpEGrE1oaDq/wAHu14X/wCRfPiSCWFHinctE8xcjpI4V0/FOpAhSo0ArUZgBKQTJ9JPpXyyziFNrStCilaCFJUNwpJkEV1XE9tf4jJsU6D/ADy2ll0clLWElQ6KQokeo4UHM83zAP4tx5CQhK1qUhMCAmfCCNjbfzNN7mfLT3WZ5e2GVtoS1jWm0jRIIIWUgf0TgtMWUi970goV4h0ox2f7RO4J8PMkT8q0KuhxB3QscQfwoPqbJ8cjEsNPt/I6hK0zyUAYPUbelS4tPhMbm3vQD4c53h8RgUqwyO7aSpSe7/5ap1KR5SqR0I2pgd2oOG/G1xIxGGZH2GVqP99cD/Aa52DTh8XcWF5q4B/w22keunUf8dJ6VUFhA96soj1H+1VEOR9KtJd96Dx+NVok7862Qu1aIRBuNzv+lWW1CNvpQWsf3TRKgnUTsKXsTilubJgchTDmAQj+kcSCPsp8SvwsPWgOIxydkz9KCmpJ41ljYia2UQeH41gQOcUGhZImLjkahaXpNWgmNjNQ4hqaC4FAjrvXhqvgXeBvVtxA3BFBGNqwWr1BG1amg3eMjbeKjqfDI1WHrUa29Bg3HA0GhtUajU6GdZATueB53sK6j8Mvh6ETjMY2khP9A2oSCri4pJF42HCSTwFAgZH2HxuMuxh1lP31DQ3561QD6TXTezfwdaYQsYt4uqcSAtppRQ3AUFAFUa1mQLjTF66Jhs0SpUFV42vtQrtLikNtlxKgFp+W95BuI6RQBMw+CmXOJPdpdYVwUhxSxPVLhII9R51ybtp2Fey5wBwhbS57t1OyouUqG6VgcL9Ca+jsuxiVstrEeNIVvz6UC+IvZpeOwC22QkuBSHEBVpKDdIPAlJUPWgAf+Hxf/k8SnliJ92m/0rqTqbHyP0rj/wD4fnoTjUGxC2TB3BKXEn8UxXVs0xgaw7rhMBDa1f8ASkn8qD5d7VYzvsdinJ+Z5ceSVFA/BIoeE+tRgzfnc+Zv+dSt+dA2fDbH4RrFr/jUt6FNwguJ1ICtQJkRxTaapZ6GVYlzuI7rV4YEC+8DgmZgcqFsqB3Iq223fegicQdIHWfKt0Dy9a8fXKoCgAPqazWPvUEWKwWHw1npee/5aTCUk/fUOPQUOW8478jaUJ5ITHuo3PvTF2f7ISO8dTqUrxBJ2AN5VzPHlU2Y9yLKd1EW0tpm/Ll7UCoMvXxn3rXuSNxRxbNxs2DxdWEnl/RpBV+FbOYNhI8WIB4whtR/xKH0oAEdK2CZo0jCM7oc19FIIP1iqq2wkyAPTbh7UAbEYYtqkiJq2hQjhVnFOhaCk2Nz+zV7IOxmNxCdSMOspPFelAPUayPegDFIq01gwUyd+Apva+F+IMFZZauLFWpXnCBp/wC6ibHw5QpYaQ6vEPRqKUw2y2k21vOkKITYwlI1KgxaTQc5ECYtRvLuyGIxhHdMulv75QoJEDgTaT512fs38McJhgFqSl90X7xYGhJ/qNkx5FWo9aam3AbmSBaSePIDYUCJ2G+FjGDT32JAed+zIskRfw7EzTwoBwSRbl0rTEqUq5sOVCWs0UFaDBTtMmfagr4tnu1kp48eV/xpf7SpC3BcnSnxCx8R3252NF+1DgaaU5HEepn9KV0FTh+8okXnnt6UBX4a5ykd5g1n+Y0StBO6mDcRzKCSk9Ip6OL2NiDFhMieZny2oF2d7NNtnvlBJeIKdcbDfSPzquxmjz2LeZTpQlCiFLMHaJCQN1X3MCgg7D9j3cHmGNeJQpjE+JBB8QV3il6VJ4HxG4kUV+KmK7vKcUeKkaB/fUlP50dZSnTA2FI3xxxf/pgH3nmk/wDcVf5KDg6U1IW6mwtxB/cVL3I53oIm2xyHC1W2AAdrD9P960086kI8PU0EbCUkkm96mKB5e1eMgD3qfUaB57S5kxhmtCwq6bhNiq22rlXMMTmxJIaQGgfuyVEHms39qZu2iy8+dJAQj5lq+UevE9Bc0KyTKA+4Etq7pHil5Y8RCRKu7RNgBvy4nhQBm2wghTt7g6PtK4wT9kH36VYxXfuLJ7shShIASRbYaU7xFO6MvZYIbwzK1OKsCbvKnipcfygfuoAPMijmXdhu6QXMa5w1DDsHSn/5HB418on1NBznK+yOLxBMaUJTda1khKBbeBM9ACTTH/8AxyiEpaaf7sDxYl9xDbZ6pbKSQOSQVE064RgJKWkpS2hMLUEjwpm+gDiRO5uSb0K7W58nXCFa1R4En5U8NRn5lfgIoIMm7KYbDOd46sYhxMaPCUoSeekk6lbRO3LiDGM7aJBKRc3O4gBPGP1pLezM6N7x7zQ1WK/lLVxVCI/tn9AdqA+72rW5rcWo6UAqWQTYASEJ9IHma6b2UyjucMhlwfznk/xGJPVZADc8gIRH3UK51yTIWUl7CskSl3E4dCuoCw4qec6QK65mPaRDDuJky4XEpg8EBtGmOklR/vmgNZgiU6ZgdLeg5VSexgbShI+WBHr9aUMX2xLo+7Fo5zsZq7h87SvAjVBLXhXxgAyhXMpIESNjNAwv4onwiCCN5/CKGrQQ4EmBI8B+yocQDG4F4rTJs1Q8mUwYAuCLz+9+lGjgQ42UmxkFJPBQuFe/50C5mGGcxCggJhKJnzPTlQfL8ocwrqG3xpQsktlJmw3QrrFx0pywOLuUqSELT8yeH9pPNJ5+lT5jl6H2yhexuCLFKhsoHgRQTtEBMC0bdKVOy7gRisShS9ai4ok7bnVt6/hSz2i7av4F5eFXCzCSFpO4VsSPsm1xSlmKH2FHEF8peeVIbSbhAEhSwRbgAKDvYzJAcS2DK1A6Ujc6dz5C0nYUg/Hl8jC4dHE4i/8AdbV+aqXPhPmi15ylbq1LUth4Sok7AKgchCTaiXx7xFsGnmXl/g2PzoOaYVR23oglsR+NUcCPaizSQRBoIAg1ndEmOX1qytFpkW96gCOtBI20AIrcs1s0i+372rcyOE0APH5gp7+Y5ZvUQhtJgFW5vw4So3Ow50x9j8EvSp0xrcSAnaENA2CQLAkj0CeZr2soHTKk/wAK2XjBcVZJiYm9TuPLUU6zMnvFeSRKR5AcOtZWUC09najqjiTPnv8ApSu+4oqKibqG8fu3SsrKCriMWdNjxj1P+1V1PnQB/Xk+gjh51lZQMPY9U5hgZ/8AdIPslUU1dunFDM3EgxrQyr10FP8AlFZWUFHD4UTKuX4cqWl5y/hHyAqU3EKuFIJnSoD6jasrKCDDdpCw/wB8xMEfzGlGxHKRbqFb9K6z2Z7cBbKXXAtLSlFAUqD4h9khJJPnFZWUAD4k/EVCVoRhSS+gglyCAlPFEEDVNLC/jJju7KAGgrg5BJHkkmPeaysoFRvM1vLUp1RW4oyVKMknqatEGJP486ysoD+XYcMYfB5iySHGcQWsQJ3STZY80LKCKJ/HPGpVisM2DdtlSj07xdvwRXtZQJOB970QmaysoNn5CRfeoW19aysoLKHTY2FqnKj5+1ZWU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5000" name="Picture 8" descr="http://www.wellesley.edu/Polisci/wj/Vietimages/Audio/0,1020,249029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30517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Crisis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Soviets wanted the division of Germany &amp; Berlin to be permanent &amp; </a:t>
            </a:r>
            <a:r>
              <a:rPr lang="en-US" b="1" dirty="0" smtClean="0"/>
              <a:t>stop the flow of people from East to West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Aug. 1961: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Soviets build the </a:t>
            </a:r>
            <a:r>
              <a:rPr lang="en-US" sz="2800" b="1" dirty="0" smtClean="0"/>
              <a:t>Berlin Wall</a:t>
            </a:r>
          </a:p>
          <a:p>
            <a:pPr lvl="1"/>
            <a:endParaRPr lang="en-US" sz="2800" dirty="0" smtClean="0"/>
          </a:p>
          <a:p>
            <a:pPr lvl="2"/>
            <a:r>
              <a:rPr lang="en-US" sz="2800" b="1" dirty="0" smtClean="0"/>
              <a:t>Ultimate symbol of the Cold War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7042" name="Picture 2" descr="http://farm3.staticflickr.com/2021/1982035178_a63a4d1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2686050"/>
          </a:xfrm>
          <a:prstGeom prst="rect">
            <a:avLst/>
          </a:prstGeom>
          <a:noFill/>
        </p:spPr>
      </p:pic>
      <p:pic>
        <p:nvPicPr>
          <p:cNvPr id="87044" name="Picture 4" descr="http://www.dailysoft.com/berlinwall/xgraphics/archive/maps/berlinmap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49808"/>
            <a:ext cx="5486400" cy="4507992"/>
          </a:xfrm>
          <a:prstGeom prst="rect">
            <a:avLst/>
          </a:prstGeom>
          <a:noFill/>
        </p:spPr>
      </p:pic>
      <p:pic>
        <p:nvPicPr>
          <p:cNvPr id="87048" name="Picture 8" descr="http://www.historytoday.com/sites/default/files/Berlin_Wall_1961-11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799"/>
            <a:ext cx="3896591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0" name="Picture 2" descr="http://data.un.org/_Images/Maps/Viet_N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864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854891"/>
          </a:xfrm>
        </p:spPr>
        <p:txBody>
          <a:bodyPr/>
          <a:lstStyle/>
          <a:p>
            <a:r>
              <a:rPr lang="en-US" dirty="0" smtClean="0"/>
              <a:t>For 2,000 years they struggle against China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1800, they become a colony of France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French Indochina</a:t>
            </a:r>
          </a:p>
          <a:p>
            <a:pPr lvl="1"/>
            <a:r>
              <a:rPr lang="en-US" dirty="0" smtClean="0"/>
              <a:t>Resist under </a:t>
            </a:r>
            <a:r>
              <a:rPr lang="en-US" b="1" dirty="0" smtClean="0"/>
              <a:t>communist leader Ho Chi Minh</a:t>
            </a:r>
          </a:p>
          <a:p>
            <a:pPr lvl="1"/>
            <a:r>
              <a:rPr lang="en-US" dirty="0" smtClean="0"/>
              <a:t>By </a:t>
            </a:r>
            <a:r>
              <a:rPr lang="en-US" b="1" dirty="0" smtClean="0"/>
              <a:t>1954</a:t>
            </a:r>
            <a:r>
              <a:rPr lang="en-US" dirty="0" smtClean="0"/>
              <a:t>, they were defeating the French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 conference is called &amp; the </a:t>
            </a:r>
            <a:r>
              <a:rPr lang="en-US" b="1" dirty="0" smtClean="0"/>
              <a:t>country is split at the 17</a:t>
            </a:r>
            <a:r>
              <a:rPr lang="en-US" b="1" baseline="30000" dirty="0" smtClean="0"/>
              <a:t>th</a:t>
            </a:r>
            <a:r>
              <a:rPr lang="en-US" b="1" dirty="0" smtClean="0"/>
              <a:t> Parallel </a:t>
            </a:r>
          </a:p>
          <a:p>
            <a:pPr lvl="2"/>
            <a:r>
              <a:rPr lang="en-US" dirty="0" smtClean="0"/>
              <a:t>French leave after their defeat at Dien Bien Phu</a:t>
            </a:r>
          </a:p>
          <a:p>
            <a:pPr lvl="2"/>
            <a:r>
              <a:rPr lang="en-US" b="1" dirty="0" smtClean="0"/>
              <a:t>U.S. send $ to the South Vietnamese gov’t under the Truman Doctrine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t3.gstatic.com/images?q=tbn:ANd9GcQK8VYG11Qay_vKSQ0D4E7PI7A3bh3P9U98rX-r1ApxdAz8wDeK61SBoiJi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2819400" cy="6062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JFK sends military advisors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Viet Cong take over more &amp; more territory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1964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r>
              <a:rPr lang="en-US" dirty="0" smtClean="0"/>
              <a:t>Johnson reports that the North Vietnamese had fired on two American ships in the Gulf of Tonkin	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Asks Congress for permission to bomb North Vietnam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Congress responds with the </a:t>
            </a:r>
            <a:r>
              <a:rPr lang="en-US" b="1" dirty="0" smtClean="0"/>
              <a:t>Gulf of Tonkin Resolution</a:t>
            </a:r>
            <a:endParaRPr lang="en-US" dirty="0" smtClean="0"/>
          </a:p>
          <a:p>
            <a:pPr lvl="1"/>
            <a:r>
              <a:rPr lang="en-US" dirty="0" smtClean="0"/>
              <a:t>Gives the President its war-making powers</a:t>
            </a:r>
            <a:endParaRPr lang="en-US" dirty="0"/>
          </a:p>
        </p:txBody>
      </p:sp>
      <p:pic>
        <p:nvPicPr>
          <p:cNvPr id="92162" name="Picture 2" descr="http://t0.gstatic.com/images?q=tbn:ANd9GcSelqls2Mmg7xaQUsOyvkEp8CK3KH0GYmyO53Jhijtjss_Lk5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2066925" cy="168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138" name="Picture 2" descr="http://t1.gstatic.com/images?q=tbn:ANd9GcSpiD-I3ACUdNnFB6Ye3rRQofQuXh2qAtVuxQXkRZv8s1UGJr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3429000" cy="620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johndclare.net/images/Iron_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6247134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Orange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4210" name="Picture 2" descr="http://thewe.cc/thewe_/images_5/_/vietnam/us_helicopter_sprays_agent_orange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7048"/>
            <a:ext cx="6705600" cy="5330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Napalm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5234" name="Picture 2" descr="http://toxipedia.org/download/attachments/2614/vietnamnapalm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295400"/>
            <a:ext cx="727191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 Offensive     1968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Vietnamese offensive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Public opinion turned against the war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War was televised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Walter Cronkite criticized U.S. involvement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7282" name="Picture 2" descr="http://www.blitzquotidiano.it/wp/wp/wp-content/uploads/2009/09/walter_cronk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687370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Negotiated peace in 1973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1975: South Vietnam fell to North Vietnam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58, 000 killed</a:t>
            </a:r>
            <a:endParaRPr lang="en-US" dirty="0"/>
          </a:p>
        </p:txBody>
      </p:sp>
      <p:pic>
        <p:nvPicPr>
          <p:cNvPr id="96258" name="Picture 2" descr="http://cdn.dipity.com/uploads/events/cfa39dfa3b880f7ee2194270d73fa64c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05200"/>
            <a:ext cx="47625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9332" name="Picture 4" descr="http://cache2.artprintimages.com/lrg/52/5282/M57IG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3962400" cy="2971800"/>
          </a:xfrm>
          <a:prstGeom prst="rect">
            <a:avLst/>
          </a:prstGeom>
          <a:noFill/>
        </p:spPr>
      </p:pic>
      <p:pic>
        <p:nvPicPr>
          <p:cNvPr id="99334" name="Picture 6" descr="http://www.factmonster.com/images/vietnam-vet-memo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4191000" cy="3143250"/>
          </a:xfrm>
          <a:prstGeom prst="rect">
            <a:avLst/>
          </a:prstGeom>
          <a:noFill/>
        </p:spPr>
      </p:pic>
      <p:pic>
        <p:nvPicPr>
          <p:cNvPr id="99336" name="Picture 8" descr="http://4.bp.blogspot.com/-vOxpboW6y8k/TzLVhEyf-CI/AAAAAAAAIKU/F3717xCBMSU/s1600/the-wall-vietnam-memorial-washing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00748" cy="3810000"/>
          </a:xfrm>
          <a:prstGeom prst="rect">
            <a:avLst/>
          </a:prstGeom>
          <a:noFill/>
        </p:spPr>
      </p:pic>
      <p:pic>
        <p:nvPicPr>
          <p:cNvPr id="99338" name="Picture 10" descr="http://prelectur.stanford.edu/lecturers/lin/images/mayal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0"/>
            <a:ext cx="2971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 design template">
  <a:themeElements>
    <a:clrScheme name="Office Them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 design template</Template>
  <TotalTime>41895</TotalTime>
  <Words>1598</Words>
  <Application>Microsoft Office PowerPoint</Application>
  <PresentationFormat>On-screen Show (4:3)</PresentationFormat>
  <Paragraphs>360</Paragraphs>
  <Slides>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Orbit design template</vt:lpstr>
      <vt:lpstr>COLD WAR PART I</vt:lpstr>
      <vt:lpstr>PowerPoint Presentation</vt:lpstr>
      <vt:lpstr>ORIGINS</vt:lpstr>
      <vt:lpstr>PowerPoint Presentation</vt:lpstr>
      <vt:lpstr>United Nations</vt:lpstr>
      <vt:lpstr>Potsdam Conference**</vt:lpstr>
      <vt:lpstr>PowerPoint Presentation</vt:lpstr>
      <vt:lpstr>Iron Curtain </vt:lpstr>
      <vt:lpstr>PowerPoint Presentation</vt:lpstr>
      <vt:lpstr>PowerPoint Presentation</vt:lpstr>
      <vt:lpstr>PowerPoint Presentation</vt:lpstr>
      <vt:lpstr>PowerPoint Presentation</vt:lpstr>
      <vt:lpstr>Cominform</vt:lpstr>
      <vt:lpstr>Containment Policy</vt:lpstr>
      <vt:lpstr>PowerPoint Presentation</vt:lpstr>
      <vt:lpstr>Term “Cold War”</vt:lpstr>
      <vt:lpstr>PowerPoint Presentation</vt:lpstr>
      <vt:lpstr>Truman Doctrine</vt:lpstr>
      <vt:lpstr>PowerPoint Presentation</vt:lpstr>
      <vt:lpstr>PowerPoint Presentation</vt:lpstr>
      <vt:lpstr>Marshall Plan</vt:lpstr>
      <vt:lpstr>PowerPoint Presentation</vt:lpstr>
      <vt:lpstr>Germany</vt:lpstr>
      <vt:lpstr>PowerPoint Presentation</vt:lpstr>
      <vt:lpstr>Nuremburg, Germany</vt:lpstr>
      <vt:lpstr>Berlin Blockade</vt:lpstr>
      <vt:lpstr>PowerPoint Presentation</vt:lpstr>
      <vt:lpstr>PowerPoint Presentation</vt:lpstr>
      <vt:lpstr>NATO</vt:lpstr>
      <vt:lpstr>Warsaw Pact</vt:lpstr>
      <vt:lpstr>PowerPoint Presentation</vt:lpstr>
      <vt:lpstr>1949: China falls to Communism</vt:lpstr>
      <vt:lpstr>Soviet Atomic Threat</vt:lpstr>
      <vt:lpstr>Federal Civil Defense Administration</vt:lpstr>
      <vt:lpstr>PowerPoint Presentation</vt:lpstr>
      <vt:lpstr>Second Red Scare</vt:lpstr>
      <vt:lpstr>Loyalty Program</vt:lpstr>
      <vt:lpstr>HUAC</vt:lpstr>
      <vt:lpstr>PowerPoint Presentation</vt:lpstr>
      <vt:lpstr>Hollywood Ten</vt:lpstr>
      <vt:lpstr>Waiting to be fingerprinted…</vt:lpstr>
      <vt:lpstr>McCarran-Walter Act</vt:lpstr>
      <vt:lpstr>Korean War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 Race</vt:lpstr>
      <vt:lpstr>NASA</vt:lpstr>
      <vt:lpstr>PowerPoint Presentation</vt:lpstr>
      <vt:lpstr>PowerPoint Presentation</vt:lpstr>
      <vt:lpstr>U-2 Incident</vt:lpstr>
      <vt:lpstr>Soviet Cartoon</vt:lpstr>
      <vt:lpstr>PowerPoint Presentation</vt:lpstr>
      <vt:lpstr>McCarthyism</vt:lpstr>
      <vt:lpstr>Army-McCarthy hearings</vt:lpstr>
      <vt:lpstr>PowerPoint Presentation</vt:lpstr>
      <vt:lpstr>Domino Theory</vt:lpstr>
      <vt:lpstr>Southwest Asia (Middle East)</vt:lpstr>
      <vt:lpstr>Eisenhower Doctrine</vt:lpstr>
      <vt:lpstr>Brinkmanship</vt:lpstr>
      <vt:lpstr>Latin America</vt:lpstr>
      <vt:lpstr>Bay of Pigs Invasion***</vt:lpstr>
      <vt:lpstr>PowerPoint Presentation</vt:lpstr>
      <vt:lpstr>PowerPoint Presentation</vt:lpstr>
      <vt:lpstr>Cuban Missile Crisis***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Mutually Assured Destruction</vt:lpstr>
      <vt:lpstr>PowerPoint Presentation</vt:lpstr>
      <vt:lpstr>Operation Plumbbob</vt:lpstr>
      <vt:lpstr>Limited Test Ban Treaty</vt:lpstr>
      <vt:lpstr>PowerPoint Presentation</vt:lpstr>
      <vt:lpstr>Alliance for Progress</vt:lpstr>
      <vt:lpstr>Peace Corps</vt:lpstr>
      <vt:lpstr>Lyndon B. Johnson</vt:lpstr>
      <vt:lpstr>Berlin Crisis</vt:lpstr>
      <vt:lpstr>PowerPoint Presentation</vt:lpstr>
      <vt:lpstr>Vietnam</vt:lpstr>
      <vt:lpstr>PowerPoint Presentation</vt:lpstr>
      <vt:lpstr>PowerPoint Presentation</vt:lpstr>
      <vt:lpstr>1961</vt:lpstr>
      <vt:lpstr>1964</vt:lpstr>
      <vt:lpstr>. </vt:lpstr>
      <vt:lpstr>Agent Orange</vt:lpstr>
      <vt:lpstr>Napalm</vt:lpstr>
      <vt:lpstr>Tet Offensive     1968</vt:lpstr>
      <vt:lpstr>PowerPoint Presentation</vt:lpstr>
      <vt:lpstr>Nixon</vt:lpstr>
      <vt:lpstr>PowerPoint Presentation</vt:lpstr>
    </vt:vector>
  </TitlesOfParts>
  <Company>Department of Agriculture and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Mississippi</dc:creator>
  <cp:lastModifiedBy>Kristen Kirkland</cp:lastModifiedBy>
  <cp:revision>1541</cp:revision>
  <dcterms:created xsi:type="dcterms:W3CDTF">2012-02-21T16:08:40Z</dcterms:created>
  <dcterms:modified xsi:type="dcterms:W3CDTF">2016-04-14T16:14:50Z</dcterms:modified>
</cp:coreProperties>
</file>