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93" r:id="rId2"/>
    <p:sldId id="294" r:id="rId3"/>
    <p:sldId id="292" r:id="rId4"/>
    <p:sldId id="300" r:id="rId5"/>
    <p:sldId id="301" r:id="rId6"/>
    <p:sldId id="303" r:id="rId7"/>
    <p:sldId id="258" r:id="rId8"/>
    <p:sldId id="305" r:id="rId9"/>
    <p:sldId id="307" r:id="rId10"/>
    <p:sldId id="257" r:id="rId11"/>
    <p:sldId id="260" r:id="rId12"/>
    <p:sldId id="264" r:id="rId13"/>
    <p:sldId id="259" r:id="rId14"/>
    <p:sldId id="286" r:id="rId15"/>
    <p:sldId id="287" r:id="rId16"/>
    <p:sldId id="262" r:id="rId17"/>
    <p:sldId id="261" r:id="rId18"/>
    <p:sldId id="304" r:id="rId19"/>
    <p:sldId id="309" r:id="rId20"/>
    <p:sldId id="310" r:id="rId21"/>
    <p:sldId id="306" r:id="rId22"/>
    <p:sldId id="269" r:id="rId23"/>
    <p:sldId id="273" r:id="rId24"/>
    <p:sldId id="277" r:id="rId25"/>
    <p:sldId id="279" r:id="rId26"/>
    <p:sldId id="281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6A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4" autoAdjust="0"/>
    <p:restoredTop sz="70725" autoAdjust="0"/>
  </p:normalViewPr>
  <p:slideViewPr>
    <p:cSldViewPr>
      <p:cViewPr varScale="1">
        <p:scale>
          <a:sx n="103" d="100"/>
          <a:sy n="103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hilds" userId="99e5764ae7260dc9" providerId="LiveId" clId="{5DA1C134-129F-4704-86C6-28F021703CE2}"/>
    <pc:docChg chg="undo custSel addSld delSld modSld sldOrd">
      <pc:chgData name="Paula Childs" userId="99e5764ae7260dc9" providerId="LiveId" clId="{5DA1C134-129F-4704-86C6-28F021703CE2}" dt="2020-10-22T06:44:38.715" v="1261"/>
      <pc:docMkLst>
        <pc:docMk/>
      </pc:docMkLst>
      <pc:sldChg chg="addSp delSp modSp mod ord modAnim">
        <pc:chgData name="Paula Childs" userId="99e5764ae7260dc9" providerId="LiveId" clId="{5DA1C134-129F-4704-86C6-28F021703CE2}" dt="2020-10-22T06:37:27.364" v="1022"/>
        <pc:sldMkLst>
          <pc:docMk/>
          <pc:sldMk cId="3946786424" sldId="257"/>
        </pc:sldMkLst>
        <pc:spChg chg="mod">
          <ac:chgData name="Paula Childs" userId="99e5764ae7260dc9" providerId="LiveId" clId="{5DA1C134-129F-4704-86C6-28F021703CE2}" dt="2020-10-22T06:33:34.301" v="967" actId="1076"/>
          <ac:spMkLst>
            <pc:docMk/>
            <pc:sldMk cId="3946786424" sldId="257"/>
            <ac:spMk id="2" creationId="{00000000-0000-0000-0000-000000000000}"/>
          </ac:spMkLst>
        </pc:spChg>
        <pc:spChg chg="mod">
          <ac:chgData name="Paula Childs" userId="99e5764ae7260dc9" providerId="LiveId" clId="{5DA1C134-129F-4704-86C6-28F021703CE2}" dt="2020-10-22T06:34:04.371" v="975" actId="1076"/>
          <ac:spMkLst>
            <pc:docMk/>
            <pc:sldMk cId="3946786424" sldId="257"/>
            <ac:spMk id="3" creationId="{00000000-0000-0000-0000-000000000000}"/>
          </ac:spMkLst>
        </pc:spChg>
        <pc:spChg chg="add del mod">
          <ac:chgData name="Paula Childs" userId="99e5764ae7260dc9" providerId="LiveId" clId="{5DA1C134-129F-4704-86C6-28F021703CE2}" dt="2020-10-22T06:34:20.541" v="979" actId="478"/>
          <ac:spMkLst>
            <pc:docMk/>
            <pc:sldMk cId="3946786424" sldId="257"/>
            <ac:spMk id="4" creationId="{00000000-0000-0000-0000-000000000000}"/>
          </ac:spMkLst>
        </pc:spChg>
        <pc:spChg chg="mod">
          <ac:chgData name="Paula Childs" userId="99e5764ae7260dc9" providerId="LiveId" clId="{5DA1C134-129F-4704-86C6-28F021703CE2}" dt="2020-10-22T06:34:47.048" v="981" actId="1076"/>
          <ac:spMkLst>
            <pc:docMk/>
            <pc:sldMk cId="3946786424" sldId="257"/>
            <ac:spMk id="5" creationId="{00000000-0000-0000-0000-000000000000}"/>
          </ac:spMkLst>
        </pc:spChg>
        <pc:spChg chg="mod">
          <ac:chgData name="Paula Childs" userId="99e5764ae7260dc9" providerId="LiveId" clId="{5DA1C134-129F-4704-86C6-28F021703CE2}" dt="2020-10-22T06:34:51.754" v="982" actId="1076"/>
          <ac:spMkLst>
            <pc:docMk/>
            <pc:sldMk cId="3946786424" sldId="257"/>
            <ac:spMk id="6" creationId="{00000000-0000-0000-0000-000000000000}"/>
          </ac:spMkLst>
        </pc:spChg>
        <pc:picChg chg="mod">
          <ac:chgData name="Paula Childs" userId="99e5764ae7260dc9" providerId="LiveId" clId="{5DA1C134-129F-4704-86C6-28F021703CE2}" dt="2020-10-22T06:37:16.955" v="1018" actId="14100"/>
          <ac:picMkLst>
            <pc:docMk/>
            <pc:sldMk cId="3946786424" sldId="257"/>
            <ac:picMk id="10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6:36:55.460" v="1012" actId="14100"/>
          <ac:picMkLst>
            <pc:docMk/>
            <pc:sldMk cId="3946786424" sldId="257"/>
            <ac:picMk id="2050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6:37:26.160" v="1021" actId="14100"/>
          <ac:picMkLst>
            <pc:docMk/>
            <pc:sldMk cId="3946786424" sldId="257"/>
            <ac:picMk id="2051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6:37:05.847" v="1015" actId="14100"/>
          <ac:picMkLst>
            <pc:docMk/>
            <pc:sldMk cId="3946786424" sldId="257"/>
            <ac:picMk id="2052" creationId="{00000000-0000-0000-0000-000000000000}"/>
          </ac:picMkLst>
        </pc:picChg>
      </pc:sldChg>
      <pc:sldChg chg="modSp mod modAnim">
        <pc:chgData name="Paula Childs" userId="99e5764ae7260dc9" providerId="LiveId" clId="{5DA1C134-129F-4704-86C6-28F021703CE2}" dt="2020-10-22T06:31:29.459" v="901" actId="27636"/>
        <pc:sldMkLst>
          <pc:docMk/>
          <pc:sldMk cId="0" sldId="258"/>
        </pc:sldMkLst>
        <pc:spChg chg="mod">
          <ac:chgData name="Paula Childs" userId="99e5764ae7260dc9" providerId="LiveId" clId="{5DA1C134-129F-4704-86C6-28F021703CE2}" dt="2020-10-22T06:31:29.459" v="901" actId="27636"/>
          <ac:spMkLst>
            <pc:docMk/>
            <pc:sldMk cId="0" sldId="258"/>
            <ac:spMk id="14339" creationId="{F77A6A21-7EB7-484C-B1CC-F8FD9CC07DE3}"/>
          </ac:spMkLst>
        </pc:spChg>
      </pc:sldChg>
      <pc:sldChg chg="modSp">
        <pc:chgData name="Paula Childs" userId="99e5764ae7260dc9" providerId="LiveId" clId="{5DA1C134-129F-4704-86C6-28F021703CE2}" dt="2020-10-22T06:18:57.073" v="608" actId="1076"/>
        <pc:sldMkLst>
          <pc:docMk/>
          <pc:sldMk cId="446886526" sldId="259"/>
        </pc:sldMkLst>
        <pc:picChg chg="mod">
          <ac:chgData name="Paula Childs" userId="99e5764ae7260dc9" providerId="LiveId" clId="{5DA1C134-129F-4704-86C6-28F021703CE2}" dt="2020-10-22T06:18:57.073" v="608" actId="1076"/>
          <ac:picMkLst>
            <pc:docMk/>
            <pc:sldMk cId="446886526" sldId="259"/>
            <ac:picMk id="4100" creationId="{F6FF81F1-C570-46C5-8569-8E67B2AAEC8B}"/>
          </ac:picMkLst>
        </pc:picChg>
      </pc:sldChg>
      <pc:sldChg chg="addSp modSp mod modClrScheme chgLayout">
        <pc:chgData name="Paula Childs" userId="99e5764ae7260dc9" providerId="LiveId" clId="{5DA1C134-129F-4704-86C6-28F021703CE2}" dt="2020-10-22T06:20:57.313" v="640" actId="1076"/>
        <pc:sldMkLst>
          <pc:docMk/>
          <pc:sldMk cId="3438319833" sldId="262"/>
        </pc:sldMkLst>
        <pc:spChg chg="add mod ord">
          <ac:chgData name="Paula Childs" userId="99e5764ae7260dc9" providerId="LiveId" clId="{5DA1C134-129F-4704-86C6-28F021703CE2}" dt="2020-10-22T06:20:49.767" v="638" actId="1076"/>
          <ac:spMkLst>
            <pc:docMk/>
            <pc:sldMk cId="3438319833" sldId="262"/>
            <ac:spMk id="8" creationId="{E1DD6C47-764E-4DB7-9183-167B638AFFE5}"/>
          </ac:spMkLst>
        </pc:spChg>
        <pc:spChg chg="add mod ord">
          <ac:chgData name="Paula Childs" userId="99e5764ae7260dc9" providerId="LiveId" clId="{5DA1C134-129F-4704-86C6-28F021703CE2}" dt="2020-10-22T06:19:53.932" v="610" actId="700"/>
          <ac:spMkLst>
            <pc:docMk/>
            <pc:sldMk cId="3438319833" sldId="262"/>
            <ac:spMk id="9" creationId="{D1F8F17E-488C-4803-B10A-0422F701359B}"/>
          </ac:spMkLst>
        </pc:spChg>
        <pc:picChg chg="mod">
          <ac:chgData name="Paula Childs" userId="99e5764ae7260dc9" providerId="LiveId" clId="{5DA1C134-129F-4704-86C6-28F021703CE2}" dt="2020-10-22T06:20:57.313" v="640" actId="1076"/>
          <ac:picMkLst>
            <pc:docMk/>
            <pc:sldMk cId="3438319833" sldId="262"/>
            <ac:picMk id="3074" creationId="{00000000-0000-0000-0000-000000000000}"/>
          </ac:picMkLst>
        </pc:picChg>
      </pc:sldChg>
      <pc:sldChg chg="modSp modAnim">
        <pc:chgData name="Paula Childs" userId="99e5764ae7260dc9" providerId="LiveId" clId="{5DA1C134-129F-4704-86C6-28F021703CE2}" dt="2020-10-22T06:18:28.897" v="603"/>
        <pc:sldMkLst>
          <pc:docMk/>
          <pc:sldMk cId="3203361467" sldId="264"/>
        </pc:sldMkLst>
        <pc:picChg chg="mod">
          <ac:chgData name="Paula Childs" userId="99e5764ae7260dc9" providerId="LiveId" clId="{5DA1C134-129F-4704-86C6-28F021703CE2}" dt="2020-10-22T06:18:18.270" v="601" actId="14100"/>
          <ac:picMkLst>
            <pc:docMk/>
            <pc:sldMk cId="3203361467" sldId="264"/>
            <ac:picMk id="25608" creationId="{00000000-0000-0000-0000-000000000000}"/>
          </ac:picMkLst>
        </pc:picChg>
      </pc:sldChg>
      <pc:sldChg chg="modSp mod">
        <pc:chgData name="Paula Childs" userId="99e5764ae7260dc9" providerId="LiveId" clId="{5DA1C134-129F-4704-86C6-28F021703CE2}" dt="2020-10-22T06:22:20.299" v="659" actId="20577"/>
        <pc:sldMkLst>
          <pc:docMk/>
          <pc:sldMk cId="1655677980" sldId="266"/>
        </pc:sldMkLst>
        <pc:spChg chg="mod">
          <ac:chgData name="Paula Childs" userId="99e5764ae7260dc9" providerId="LiveId" clId="{5DA1C134-129F-4704-86C6-28F021703CE2}" dt="2020-10-22T06:22:20.299" v="659" actId="20577"/>
          <ac:spMkLst>
            <pc:docMk/>
            <pc:sldMk cId="1655677980" sldId="266"/>
            <ac:spMk id="22533" creationId="{00000000-0000-0000-0000-000000000000}"/>
          </ac:spMkLst>
        </pc:spChg>
        <pc:picChg chg="mod">
          <ac:chgData name="Paula Childs" userId="99e5764ae7260dc9" providerId="LiveId" clId="{5DA1C134-129F-4704-86C6-28F021703CE2}" dt="2020-10-22T06:21:44.488" v="649" actId="1076"/>
          <ac:picMkLst>
            <pc:docMk/>
            <pc:sldMk cId="1655677980" sldId="266"/>
            <ac:picMk id="22532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6:21:42.879" v="648" actId="1076"/>
          <ac:picMkLst>
            <pc:docMk/>
            <pc:sldMk cId="1655677980" sldId="266"/>
            <ac:picMk id="22536" creationId="{00000000-0000-0000-0000-000000000000}"/>
          </ac:picMkLst>
        </pc:picChg>
      </pc:sldChg>
      <pc:sldChg chg="modSp mod modAnim">
        <pc:chgData name="Paula Childs" userId="99e5764ae7260dc9" providerId="LiveId" clId="{5DA1C134-129F-4704-86C6-28F021703CE2}" dt="2020-10-22T05:50:22.448" v="20"/>
        <pc:sldMkLst>
          <pc:docMk/>
          <pc:sldMk cId="1834684349" sldId="269"/>
        </pc:sldMkLst>
        <pc:spChg chg="mod">
          <ac:chgData name="Paula Childs" userId="99e5764ae7260dc9" providerId="LiveId" clId="{5DA1C134-129F-4704-86C6-28F021703CE2}" dt="2020-10-22T05:48:31.137" v="1" actId="27636"/>
          <ac:spMkLst>
            <pc:docMk/>
            <pc:sldMk cId="1834684349" sldId="269"/>
            <ac:spMk id="4" creationId="{00000000-0000-0000-0000-000000000000}"/>
          </ac:spMkLst>
        </pc:spChg>
        <pc:spChg chg="mod">
          <ac:chgData name="Paula Childs" userId="99e5764ae7260dc9" providerId="LiveId" clId="{5DA1C134-129F-4704-86C6-28F021703CE2}" dt="2020-10-22T05:50:02.728" v="15" actId="1076"/>
          <ac:spMkLst>
            <pc:docMk/>
            <pc:sldMk cId="1834684349" sldId="269"/>
            <ac:spMk id="5" creationId="{B3819473-B8E2-459B-B4B8-43CD48C5FA77}"/>
          </ac:spMkLst>
        </pc:spChg>
        <pc:spChg chg="mod">
          <ac:chgData name="Paula Childs" userId="99e5764ae7260dc9" providerId="LiveId" clId="{5DA1C134-129F-4704-86C6-28F021703CE2}" dt="2020-10-22T05:48:37.298" v="3" actId="2711"/>
          <ac:spMkLst>
            <pc:docMk/>
            <pc:sldMk cId="1834684349" sldId="269"/>
            <ac:spMk id="6" creationId="{00000000-0000-0000-0000-000000000000}"/>
          </ac:spMkLst>
        </pc:spChg>
      </pc:sldChg>
      <pc:sldChg chg="addSp modSp mod modAnim">
        <pc:chgData name="Paula Childs" userId="99e5764ae7260dc9" providerId="LiveId" clId="{5DA1C134-129F-4704-86C6-28F021703CE2}" dt="2020-10-22T06:40:29.916" v="1190"/>
        <pc:sldMkLst>
          <pc:docMk/>
          <pc:sldMk cId="3238659954" sldId="273"/>
        </pc:sldMkLst>
        <pc:spChg chg="add mod">
          <ac:chgData name="Paula Childs" userId="99e5764ae7260dc9" providerId="LiveId" clId="{5DA1C134-129F-4704-86C6-28F021703CE2}" dt="2020-10-22T06:40:26.840" v="1189" actId="255"/>
          <ac:spMkLst>
            <pc:docMk/>
            <pc:sldMk cId="3238659954" sldId="273"/>
            <ac:spMk id="6" creationId="{EC71F351-F216-43CF-B8E1-8B74548A5CB0}"/>
          </ac:spMkLst>
        </pc:spChg>
        <pc:picChg chg="mod">
          <ac:chgData name="Paula Childs" userId="99e5764ae7260dc9" providerId="LiveId" clId="{5DA1C134-129F-4704-86C6-28F021703CE2}" dt="2020-10-22T05:50:29.548" v="22" actId="1076"/>
          <ac:picMkLst>
            <pc:docMk/>
            <pc:sldMk cId="3238659954" sldId="273"/>
            <ac:picMk id="8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5:50:31.417" v="23" actId="1076"/>
          <ac:picMkLst>
            <pc:docMk/>
            <pc:sldMk cId="3238659954" sldId="273"/>
            <ac:picMk id="9" creationId="{00000000-0000-0000-0000-000000000000}"/>
          </ac:picMkLst>
        </pc:picChg>
      </pc:sldChg>
      <pc:sldChg chg="modSp mod setBg">
        <pc:chgData name="Paula Childs" userId="99e5764ae7260dc9" providerId="LiveId" clId="{5DA1C134-129F-4704-86C6-28F021703CE2}" dt="2020-10-22T05:52:07.225" v="43" actId="20577"/>
        <pc:sldMkLst>
          <pc:docMk/>
          <pc:sldMk cId="1718510237" sldId="277"/>
        </pc:sldMkLst>
        <pc:spChg chg="mod">
          <ac:chgData name="Paula Childs" userId="99e5764ae7260dc9" providerId="LiveId" clId="{5DA1C134-129F-4704-86C6-28F021703CE2}" dt="2020-10-22T05:50:52.997" v="33" actId="255"/>
          <ac:spMkLst>
            <pc:docMk/>
            <pc:sldMk cId="1718510237" sldId="277"/>
            <ac:spMk id="2" creationId="{00000000-0000-0000-0000-000000000000}"/>
          </ac:spMkLst>
        </pc:spChg>
        <pc:spChg chg="mod">
          <ac:chgData name="Paula Childs" userId="99e5764ae7260dc9" providerId="LiveId" clId="{5DA1C134-129F-4704-86C6-28F021703CE2}" dt="2020-10-22T05:52:07.225" v="43" actId="20577"/>
          <ac:spMkLst>
            <pc:docMk/>
            <pc:sldMk cId="1718510237" sldId="277"/>
            <ac:spMk id="7" creationId="{00000000-0000-0000-0000-000000000000}"/>
          </ac:spMkLst>
        </pc:spChg>
      </pc:sldChg>
      <pc:sldChg chg="modSp mod setBg">
        <pc:chgData name="Paula Childs" userId="99e5764ae7260dc9" providerId="LiveId" clId="{5DA1C134-129F-4704-86C6-28F021703CE2}" dt="2020-10-22T06:40:41.771" v="1192" actId="1076"/>
        <pc:sldMkLst>
          <pc:docMk/>
          <pc:sldMk cId="3975685893" sldId="279"/>
        </pc:sldMkLst>
        <pc:spChg chg="mod">
          <ac:chgData name="Paula Childs" userId="99e5764ae7260dc9" providerId="LiveId" clId="{5DA1C134-129F-4704-86C6-28F021703CE2}" dt="2020-10-22T06:23:28.125" v="667" actId="1076"/>
          <ac:spMkLst>
            <pc:docMk/>
            <pc:sldMk cId="3975685893" sldId="279"/>
            <ac:spMk id="7" creationId="{00000000-0000-0000-0000-000000000000}"/>
          </ac:spMkLst>
        </pc:spChg>
        <pc:picChg chg="mod">
          <ac:chgData name="Paula Childs" userId="99e5764ae7260dc9" providerId="LiveId" clId="{5DA1C134-129F-4704-86C6-28F021703CE2}" dt="2020-10-22T06:40:41.771" v="1192" actId="1076"/>
          <ac:picMkLst>
            <pc:docMk/>
            <pc:sldMk cId="3975685893" sldId="279"/>
            <ac:picMk id="6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6:40:39.156" v="1191" actId="1076"/>
          <ac:picMkLst>
            <pc:docMk/>
            <pc:sldMk cId="3975685893" sldId="279"/>
            <ac:picMk id="2050" creationId="{00000000-0000-0000-0000-000000000000}"/>
          </ac:picMkLst>
        </pc:picChg>
      </pc:sldChg>
      <pc:sldChg chg="addSp modSp mod setBg modAnim modNotesTx">
        <pc:chgData name="Paula Childs" userId="99e5764ae7260dc9" providerId="LiveId" clId="{5DA1C134-129F-4704-86C6-28F021703CE2}" dt="2020-10-22T06:41:45.839" v="1257" actId="20577"/>
        <pc:sldMkLst>
          <pc:docMk/>
          <pc:sldMk cId="1375807323" sldId="281"/>
        </pc:sldMkLst>
        <pc:spChg chg="add mod">
          <ac:chgData name="Paula Childs" userId="99e5764ae7260dc9" providerId="LiveId" clId="{5DA1C134-129F-4704-86C6-28F021703CE2}" dt="2020-10-22T05:58:19.652" v="296" actId="114"/>
          <ac:spMkLst>
            <pc:docMk/>
            <pc:sldMk cId="1375807323" sldId="281"/>
            <ac:spMk id="4" creationId="{A115A472-C775-466E-BBBB-B64AA593E076}"/>
          </ac:spMkLst>
        </pc:spChg>
        <pc:spChg chg="mod">
          <ac:chgData name="Paula Childs" userId="99e5764ae7260dc9" providerId="LiveId" clId="{5DA1C134-129F-4704-86C6-28F021703CE2}" dt="2020-10-22T05:54:42.053" v="107" actId="27636"/>
          <ac:spMkLst>
            <pc:docMk/>
            <pc:sldMk cId="1375807323" sldId="281"/>
            <ac:spMk id="7" creationId="{00000000-0000-0000-0000-000000000000}"/>
          </ac:spMkLst>
        </pc:spChg>
        <pc:spChg chg="mod">
          <ac:chgData name="Paula Childs" userId="99e5764ae7260dc9" providerId="LiveId" clId="{5DA1C134-129F-4704-86C6-28F021703CE2}" dt="2020-10-22T05:56:01.964" v="173" actId="1076"/>
          <ac:spMkLst>
            <pc:docMk/>
            <pc:sldMk cId="1375807323" sldId="281"/>
            <ac:spMk id="8" creationId="{00000000-0000-0000-0000-000000000000}"/>
          </ac:spMkLst>
        </pc:spChg>
        <pc:picChg chg="add mod">
          <ac:chgData name="Paula Childs" userId="99e5764ae7260dc9" providerId="LiveId" clId="{5DA1C134-129F-4704-86C6-28F021703CE2}" dt="2020-10-22T05:53:18.501" v="55" actId="1076"/>
          <ac:picMkLst>
            <pc:docMk/>
            <pc:sldMk cId="1375807323" sldId="281"/>
            <ac:picMk id="3" creationId="{78340EB9-8537-4E09-9C4D-67A37D13FD2B}"/>
          </ac:picMkLst>
        </pc:picChg>
        <pc:picChg chg="mod">
          <ac:chgData name="Paula Childs" userId="99e5764ae7260dc9" providerId="LiveId" clId="{5DA1C134-129F-4704-86C6-28F021703CE2}" dt="2020-10-22T05:52:41.189" v="46" actId="1076"/>
          <ac:picMkLst>
            <pc:docMk/>
            <pc:sldMk cId="1375807323" sldId="281"/>
            <ac:picMk id="9" creationId="{00000000-0000-0000-0000-000000000000}"/>
          </ac:picMkLst>
        </pc:picChg>
        <pc:picChg chg="mod">
          <ac:chgData name="Paula Childs" userId="99e5764ae7260dc9" providerId="LiveId" clId="{5DA1C134-129F-4704-86C6-28F021703CE2}" dt="2020-10-22T05:52:57.066" v="50" actId="14100"/>
          <ac:picMkLst>
            <pc:docMk/>
            <pc:sldMk cId="1375807323" sldId="281"/>
            <ac:picMk id="3074" creationId="{00000000-0000-0000-0000-000000000000}"/>
          </ac:picMkLst>
        </pc:picChg>
      </pc:sldChg>
      <pc:sldChg chg="del">
        <pc:chgData name="Paula Childs" userId="99e5764ae7260dc9" providerId="LiveId" clId="{5DA1C134-129F-4704-86C6-28F021703CE2}" dt="2020-10-22T05:59:05.384" v="303" actId="47"/>
        <pc:sldMkLst>
          <pc:docMk/>
          <pc:sldMk cId="505111487" sldId="282"/>
        </pc:sldMkLst>
      </pc:sldChg>
      <pc:sldChg chg="del">
        <pc:chgData name="Paula Childs" userId="99e5764ae7260dc9" providerId="LiveId" clId="{5DA1C134-129F-4704-86C6-28F021703CE2}" dt="2020-10-22T05:58:55.104" v="300" actId="47"/>
        <pc:sldMkLst>
          <pc:docMk/>
          <pc:sldMk cId="15830230" sldId="283"/>
        </pc:sldMkLst>
      </pc:sldChg>
      <pc:sldChg chg="del">
        <pc:chgData name="Paula Childs" userId="99e5764ae7260dc9" providerId="LiveId" clId="{5DA1C134-129F-4704-86C6-28F021703CE2}" dt="2020-10-22T05:58:35.174" v="299" actId="47"/>
        <pc:sldMkLst>
          <pc:docMk/>
          <pc:sldMk cId="748659819" sldId="284"/>
        </pc:sldMkLst>
      </pc:sldChg>
      <pc:sldChg chg="modSp mod">
        <pc:chgData name="Paula Childs" userId="99e5764ae7260dc9" providerId="LiveId" clId="{5DA1C134-129F-4704-86C6-28F021703CE2}" dt="2020-10-22T06:19:25.792" v="609" actId="2711"/>
        <pc:sldMkLst>
          <pc:docMk/>
          <pc:sldMk cId="2756140612" sldId="286"/>
        </pc:sldMkLst>
        <pc:spChg chg="mod">
          <ac:chgData name="Paula Childs" userId="99e5764ae7260dc9" providerId="LiveId" clId="{5DA1C134-129F-4704-86C6-28F021703CE2}" dt="2020-10-22T06:19:25.792" v="609" actId="2711"/>
          <ac:spMkLst>
            <pc:docMk/>
            <pc:sldMk cId="2756140612" sldId="286"/>
            <ac:spMk id="7172" creationId="{00000000-0000-0000-0000-000000000000}"/>
          </ac:spMkLst>
        </pc:spChg>
      </pc:sldChg>
      <pc:sldChg chg="del">
        <pc:chgData name="Paula Childs" userId="99e5764ae7260dc9" providerId="LiveId" clId="{5DA1C134-129F-4704-86C6-28F021703CE2}" dt="2020-10-22T05:59:02.199" v="302" actId="47"/>
        <pc:sldMkLst>
          <pc:docMk/>
          <pc:sldMk cId="1697772411" sldId="288"/>
        </pc:sldMkLst>
      </pc:sldChg>
      <pc:sldChg chg="del">
        <pc:chgData name="Paula Childs" userId="99e5764ae7260dc9" providerId="LiveId" clId="{5DA1C134-129F-4704-86C6-28F021703CE2}" dt="2020-10-22T05:58:59.135" v="301" actId="47"/>
        <pc:sldMkLst>
          <pc:docMk/>
          <pc:sldMk cId="1972871044" sldId="290"/>
        </pc:sldMkLst>
      </pc:sldChg>
      <pc:sldChg chg="modSp mod modAnim">
        <pc:chgData name="Paula Childs" userId="99e5764ae7260dc9" providerId="LiveId" clId="{5DA1C134-129F-4704-86C6-28F021703CE2}" dt="2020-10-22T06:12:29.757" v="508"/>
        <pc:sldMkLst>
          <pc:docMk/>
          <pc:sldMk cId="2126064214" sldId="294"/>
        </pc:sldMkLst>
        <pc:graphicFrameChg chg="modGraphic">
          <ac:chgData name="Paula Childs" userId="99e5764ae7260dc9" providerId="LiveId" clId="{5DA1C134-129F-4704-86C6-28F021703CE2}" dt="2020-10-22T06:12:05.091" v="506" actId="113"/>
          <ac:graphicFrameMkLst>
            <pc:docMk/>
            <pc:sldMk cId="2126064214" sldId="294"/>
            <ac:graphicFrameMk id="4" creationId="{0E2F79B4-F83B-4650-B830-D5BDB8E17E79}"/>
          </ac:graphicFrameMkLst>
        </pc:graphicFrameChg>
      </pc:sldChg>
      <pc:sldChg chg="modNotesTx">
        <pc:chgData name="Paula Childs" userId="99e5764ae7260dc9" providerId="LiveId" clId="{5DA1C134-129F-4704-86C6-28F021703CE2}" dt="2020-10-22T06:29:53.831" v="897" actId="20577"/>
        <pc:sldMkLst>
          <pc:docMk/>
          <pc:sldMk cId="2109654740" sldId="300"/>
        </pc:sldMkLst>
      </pc:sldChg>
      <pc:sldChg chg="modSp mod modAnim">
        <pc:chgData name="Paula Childs" userId="99e5764ae7260dc9" providerId="LiveId" clId="{5DA1C134-129F-4704-86C6-28F021703CE2}" dt="2020-10-22T06:16:06.869" v="590"/>
        <pc:sldMkLst>
          <pc:docMk/>
          <pc:sldMk cId="1986481017" sldId="301"/>
        </pc:sldMkLst>
        <pc:spChg chg="mod">
          <ac:chgData name="Paula Childs" userId="99e5764ae7260dc9" providerId="LiveId" clId="{5DA1C134-129F-4704-86C6-28F021703CE2}" dt="2020-10-22T06:15:41.472" v="586" actId="1076"/>
          <ac:spMkLst>
            <pc:docMk/>
            <pc:sldMk cId="1986481017" sldId="301"/>
            <ac:spMk id="12" creationId="{7572B0CD-F4E4-42F4-94F7-18BD17B61960}"/>
          </ac:spMkLst>
        </pc:spChg>
      </pc:sldChg>
      <pc:sldChg chg="ord">
        <pc:chgData name="Paula Childs" userId="99e5764ae7260dc9" providerId="LiveId" clId="{5DA1C134-129F-4704-86C6-28F021703CE2}" dt="2020-10-22T06:10:18.886" v="478"/>
        <pc:sldMkLst>
          <pc:docMk/>
          <pc:sldMk cId="2489247539" sldId="304"/>
        </pc:sldMkLst>
      </pc:sldChg>
      <pc:sldChg chg="modSp new mod modAnim">
        <pc:chgData name="Paula Childs" userId="99e5764ae7260dc9" providerId="LiveId" clId="{5DA1C134-129F-4704-86C6-28F021703CE2}" dt="2020-10-22T06:09:15.077" v="474"/>
        <pc:sldMkLst>
          <pc:docMk/>
          <pc:sldMk cId="1776653733" sldId="305"/>
        </pc:sldMkLst>
        <pc:spChg chg="mod">
          <ac:chgData name="Paula Childs" userId="99e5764ae7260dc9" providerId="LiveId" clId="{5DA1C134-129F-4704-86C6-28F021703CE2}" dt="2020-10-22T06:01:21.609" v="323" actId="255"/>
          <ac:spMkLst>
            <pc:docMk/>
            <pc:sldMk cId="1776653733" sldId="305"/>
            <ac:spMk id="2" creationId="{0254126C-A151-48A8-B1DB-CF248DD19994}"/>
          </ac:spMkLst>
        </pc:spChg>
        <pc:spChg chg="mod">
          <ac:chgData name="Paula Childs" userId="99e5764ae7260dc9" providerId="LiveId" clId="{5DA1C134-129F-4704-86C6-28F021703CE2}" dt="2020-10-22T06:08:53.353" v="471" actId="122"/>
          <ac:spMkLst>
            <pc:docMk/>
            <pc:sldMk cId="1776653733" sldId="305"/>
            <ac:spMk id="3" creationId="{7926E6CB-B2BC-4C87-978C-20947DE9AEF4}"/>
          </ac:spMkLst>
        </pc:spChg>
      </pc:sldChg>
      <pc:sldChg chg="addSp delSp modSp new mod modClrScheme modShow chgLayout">
        <pc:chgData name="Paula Childs" userId="99e5764ae7260dc9" providerId="LiveId" clId="{5DA1C134-129F-4704-86C6-28F021703CE2}" dt="2020-10-22T06:24:39.298" v="728" actId="729"/>
        <pc:sldMkLst>
          <pc:docMk/>
          <pc:sldMk cId="327457475" sldId="306"/>
        </pc:sldMkLst>
        <pc:spChg chg="del mod ord">
          <ac:chgData name="Paula Childs" userId="99e5764ae7260dc9" providerId="LiveId" clId="{5DA1C134-129F-4704-86C6-28F021703CE2}" dt="2020-10-22T06:23:46.648" v="669" actId="700"/>
          <ac:spMkLst>
            <pc:docMk/>
            <pc:sldMk cId="327457475" sldId="306"/>
            <ac:spMk id="2" creationId="{63C2EA85-C782-4FFE-BD2D-DFE5748B0D73}"/>
          </ac:spMkLst>
        </pc:spChg>
        <pc:spChg chg="del mod ord">
          <ac:chgData name="Paula Childs" userId="99e5764ae7260dc9" providerId="LiveId" clId="{5DA1C134-129F-4704-86C6-28F021703CE2}" dt="2020-10-22T06:23:46.648" v="669" actId="700"/>
          <ac:spMkLst>
            <pc:docMk/>
            <pc:sldMk cId="327457475" sldId="306"/>
            <ac:spMk id="3" creationId="{3CBF837F-2640-47AB-8AD2-A8450AD3459C}"/>
          </ac:spMkLst>
        </pc:spChg>
        <pc:spChg chg="add mod ord">
          <ac:chgData name="Paula Childs" userId="99e5764ae7260dc9" providerId="LiveId" clId="{5DA1C134-129F-4704-86C6-28F021703CE2}" dt="2020-10-22T06:24:34.978" v="727" actId="255"/>
          <ac:spMkLst>
            <pc:docMk/>
            <pc:sldMk cId="327457475" sldId="306"/>
            <ac:spMk id="4" creationId="{24FCBCBA-1647-483E-88D8-2EE6F2455B94}"/>
          </ac:spMkLst>
        </pc:spChg>
        <pc:spChg chg="add mod ord">
          <ac:chgData name="Paula Childs" userId="99e5764ae7260dc9" providerId="LiveId" clId="{5DA1C134-129F-4704-86C6-28F021703CE2}" dt="2020-10-22T06:24:25.963" v="725" actId="255"/>
          <ac:spMkLst>
            <pc:docMk/>
            <pc:sldMk cId="327457475" sldId="306"/>
            <ac:spMk id="5" creationId="{A9A4E7B3-63ED-40D7-9227-9887CC883DDA}"/>
          </ac:spMkLst>
        </pc:spChg>
      </pc:sldChg>
      <pc:sldChg chg="addSp delSp modSp new mod modClrScheme modShow chgLayout">
        <pc:chgData name="Paula Childs" userId="99e5764ae7260dc9" providerId="LiveId" clId="{5DA1C134-129F-4704-86C6-28F021703CE2}" dt="2020-10-22T06:32:08.311" v="927" actId="729"/>
        <pc:sldMkLst>
          <pc:docMk/>
          <pc:sldMk cId="394056067" sldId="307"/>
        </pc:sldMkLst>
        <pc:spChg chg="del mod ord">
          <ac:chgData name="Paula Childs" userId="99e5764ae7260dc9" providerId="LiveId" clId="{5DA1C134-129F-4704-86C6-28F021703CE2}" dt="2020-10-22T06:31:44.991" v="903" actId="700"/>
          <ac:spMkLst>
            <pc:docMk/>
            <pc:sldMk cId="394056067" sldId="307"/>
            <ac:spMk id="2" creationId="{E45B4FF1-A360-42CB-A7F4-37DCA1EBC468}"/>
          </ac:spMkLst>
        </pc:spChg>
        <pc:spChg chg="del mod ord">
          <ac:chgData name="Paula Childs" userId="99e5764ae7260dc9" providerId="LiveId" clId="{5DA1C134-129F-4704-86C6-28F021703CE2}" dt="2020-10-22T06:31:44.991" v="903" actId="700"/>
          <ac:spMkLst>
            <pc:docMk/>
            <pc:sldMk cId="394056067" sldId="307"/>
            <ac:spMk id="3" creationId="{0CF483F2-D668-4CA6-870A-BD4A36EBE8BA}"/>
          </ac:spMkLst>
        </pc:spChg>
        <pc:spChg chg="add mod ord">
          <ac:chgData name="Paula Childs" userId="99e5764ae7260dc9" providerId="LiveId" clId="{5DA1C134-129F-4704-86C6-28F021703CE2}" dt="2020-10-22T06:31:58.087" v="926" actId="20577"/>
          <ac:spMkLst>
            <pc:docMk/>
            <pc:sldMk cId="394056067" sldId="307"/>
            <ac:spMk id="4" creationId="{9A405984-A264-45C8-AC3C-1FF2FD411001}"/>
          </ac:spMkLst>
        </pc:spChg>
        <pc:spChg chg="add mod ord">
          <ac:chgData name="Paula Childs" userId="99e5764ae7260dc9" providerId="LiveId" clId="{5DA1C134-129F-4704-86C6-28F021703CE2}" dt="2020-10-22T06:31:44.991" v="903" actId="700"/>
          <ac:spMkLst>
            <pc:docMk/>
            <pc:sldMk cId="394056067" sldId="307"/>
            <ac:spMk id="5" creationId="{419CAD18-A75C-4D27-83F4-98F5E031D570}"/>
          </ac:spMkLst>
        </pc:spChg>
      </pc:sldChg>
      <pc:sldChg chg="addSp modSp modAnim">
        <pc:chgData name="Paula Childs" userId="99e5764ae7260dc9" providerId="LiveId" clId="{5DA1C134-129F-4704-86C6-28F021703CE2}" dt="2020-10-22T06:44:38.715" v="1261"/>
        <pc:sldMkLst>
          <pc:docMk/>
          <pc:sldMk cId="0" sldId="308"/>
        </pc:sldMkLst>
        <pc:picChg chg="add mod">
          <ac:chgData name="Paula Childs" userId="99e5764ae7260dc9" providerId="LiveId" clId="{5DA1C134-129F-4704-86C6-28F021703CE2}" dt="2020-10-22T06:44:36.748" v="1260"/>
          <ac:picMkLst>
            <pc:docMk/>
            <pc:sldMk cId="0" sldId="308"/>
            <ac:picMk id="4" creationId="{66769F8B-583F-43A3-97C3-94DD75321E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9BAD-C7DA-46DD-AC67-A74C2009191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8F58C-E3E2-434A-A5F1-0C285B2F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creator of the movie clip has documented several battles with the prayer by FDR. In his prayer FDR is asking God for several things. List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Read the Decision of Korematsu v.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test will say they disproved traditional; stereotypes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3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Japanese Americans lost possessions, property and money.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F58C-E3E2-434A-A5F1-0C285B2F09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2C3193-DC0D-486D-BA69-19C9A9D68AD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5CC233-62A0-443C-8AA1-4B1E462A1DF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B1B100-AE2D-4BEC-84B3-E4C7010795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5692CE-1F5E-4C1C-9049-F1FF2F6C8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81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My1ZLyaSqk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3F29-F8CA-4140-A3A1-75FB46A94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648700" cy="8382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WWII: The Homefront</a:t>
            </a:r>
            <a:br>
              <a:rPr lang="en-US" sz="6000" dirty="0">
                <a:latin typeface="Britannic Bold" panose="020B0903060703020204" pitchFamily="34" charset="0"/>
              </a:rPr>
            </a:br>
            <a:r>
              <a:rPr lang="en-US" sz="2000" i="1" dirty="0">
                <a:latin typeface="Britannic Bold" panose="020B0903060703020204" pitchFamily="34" charset="0"/>
              </a:rPr>
              <a:t>The Greatest Generation: Part 2</a:t>
            </a:r>
            <a:endParaRPr lang="en-US" sz="60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E0550-DF14-40CE-A1F8-6CA80B57E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6400800"/>
            <a:ext cx="7989752" cy="590321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MAAP USH 7  </a:t>
            </a:r>
            <a:r>
              <a:rPr lang="en-US" sz="1000" dirty="0">
                <a:latin typeface="Britannic Bold" panose="020B0903060703020204" pitchFamily="34" charset="0"/>
              </a:rPr>
              <a:t>Paula Childs</a:t>
            </a:r>
          </a:p>
        </p:txBody>
      </p:sp>
      <p:pic>
        <p:nvPicPr>
          <p:cNvPr id="2050" name="Picture 2" descr="American Home Front">
            <a:extLst>
              <a:ext uri="{FF2B5EF4-FFF2-40B4-BE49-F238E27FC236}">
                <a16:creationId xmlns:a16="http://schemas.microsoft.com/office/drawing/2014/main" id="{A8AAEA45-29BE-46E2-85E8-CACCC519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8191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2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1334"/>
            <a:ext cx="8776854" cy="126823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Role of Minority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8322"/>
            <a:ext cx="16002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1376" y="224377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African Americans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26" y="5069783"/>
            <a:ext cx="384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Japanese Americans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6013" y="511594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Navajo Indians </a:t>
            </a:r>
          </a:p>
          <a:p>
            <a:pPr algn="ctr"/>
            <a:r>
              <a:rPr lang="en-US" sz="2400" dirty="0"/>
              <a:t>(Native Americans)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1" y="2071253"/>
            <a:ext cx="3054204" cy="25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1" y="4644402"/>
            <a:ext cx="3183190" cy="22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11" y="2038069"/>
            <a:ext cx="3961565" cy="26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11" y="4630225"/>
            <a:ext cx="3961565" cy="221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886200" cy="3810000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rPr>
              <a:t>Women entered manufacturing jobs that men left behind when they went overseas to fight</a:t>
            </a:r>
            <a:br>
              <a:rPr lang="en-US" sz="3200" cap="none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rPr>
            </a:br>
            <a:endParaRPr lang="en-US" sz="3200" cap="none" dirty="0">
              <a:solidFill>
                <a:schemeClr val="bg1">
                  <a:lumMod val="8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886200"/>
            <a:ext cx="3352800" cy="2468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1941-14.6 million women in the workforce</a:t>
            </a:r>
          </a:p>
          <a:p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1944-19.4 million women in the workforce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5350" y="304800"/>
            <a:ext cx="4038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28600"/>
            <a:ext cx="4838700" cy="641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ge, Source: color film copy transparen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6" y="1981200"/>
            <a:ext cx="3745302" cy="47277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367FE7-7ED7-4A05-A12F-7CE17149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4267019"/>
            <a:ext cx="4648200" cy="11946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1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11200" b="1" dirty="0">
                <a:latin typeface="Britannic Bold" panose="020B0903060703020204" pitchFamily="34" charset="0"/>
              </a:rPr>
              <a:t>Women produced war time goods:</a:t>
            </a:r>
          </a:p>
          <a:p>
            <a:r>
              <a:rPr lang="en-US" sz="11200" b="1" dirty="0">
                <a:latin typeface="Britannic Bold" panose="020B0903060703020204" pitchFamily="34" charset="0"/>
              </a:rPr>
              <a:t> Guns</a:t>
            </a:r>
          </a:p>
          <a:p>
            <a:r>
              <a:rPr lang="en-US" sz="11200" b="1" dirty="0">
                <a:latin typeface="Britannic Bold" panose="020B0903060703020204" pitchFamily="34" charset="0"/>
              </a:rPr>
              <a:t> ammunition</a:t>
            </a:r>
          </a:p>
          <a:p>
            <a:r>
              <a:rPr lang="en-US" sz="11200" b="1" dirty="0">
                <a:latin typeface="Britannic Bold" panose="020B0903060703020204" pitchFamily="34" charset="0"/>
              </a:rPr>
              <a:t> ships</a:t>
            </a:r>
          </a:p>
          <a:p>
            <a:r>
              <a:rPr lang="en-US" sz="11200" b="1" dirty="0">
                <a:latin typeface="Britannic Bold" panose="020B0903060703020204" pitchFamily="34" charset="0"/>
              </a:rPr>
              <a:t> plane</a:t>
            </a:r>
          </a:p>
          <a:p>
            <a:pPr marL="0" indent="0">
              <a:buNone/>
            </a:pPr>
            <a:r>
              <a:rPr lang="en-US" sz="11200" b="1" dirty="0">
                <a:latin typeface="Britannic Bold" panose="020B0903060703020204" pitchFamily="34" charset="0"/>
              </a:rPr>
              <a:t>Women served at home in the </a:t>
            </a:r>
            <a:r>
              <a:rPr lang="en-US" sz="11200" b="1" u="sng" dirty="0">
                <a:latin typeface="Britannic Bold" panose="020B0903060703020204" pitchFamily="34" charset="0"/>
              </a:rPr>
              <a:t>WAACS</a:t>
            </a:r>
            <a:r>
              <a:rPr lang="en-US" sz="11200" b="1" dirty="0">
                <a:latin typeface="Britannic Bold" panose="020B0903060703020204" pitchFamily="34" charset="0"/>
              </a:rPr>
              <a:t> serving in non com</a:t>
            </a:r>
            <a:r>
              <a:rPr lang="en-US" sz="11200" b="1" u="sng" dirty="0">
                <a:latin typeface="Britannic Bold" panose="020B0903060703020204" pitchFamily="34" charset="0"/>
              </a:rPr>
              <a:t>bat </a:t>
            </a:r>
          </a:p>
          <a:p>
            <a:pPr marL="0" indent="0">
              <a:buNone/>
            </a:pPr>
            <a:r>
              <a:rPr lang="en-US" sz="11200" b="1" u="sng" dirty="0">
                <a:latin typeface="Britannic Bold" panose="020B0903060703020204" pitchFamily="34" charset="0"/>
              </a:rPr>
              <a:t>WASPS </a:t>
            </a:r>
            <a:r>
              <a:rPr lang="en-US" sz="11200" b="1" dirty="0">
                <a:latin typeface="Britannic Bold" panose="020B0903060703020204" pitchFamily="34" charset="0"/>
              </a:rPr>
              <a:t>piloting planes from air bases within the US</a:t>
            </a:r>
          </a:p>
          <a:p>
            <a:pPr marL="0" indent="0">
              <a:buNone/>
            </a:pPr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F766CC-E75F-4E16-9281-6995FF0A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685800"/>
            <a:ext cx="7989752" cy="108332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Britannic Bold" panose="020B0903060703020204" pitchFamily="34" charset="0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2033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osie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865947"/>
            <a:ext cx="2856778" cy="46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6" y="1990354"/>
            <a:ext cx="3124200" cy="46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590800" y="5529642"/>
            <a:ext cx="4495800" cy="923330"/>
          </a:xfrm>
          <a:prstGeom prst="rect">
            <a:avLst/>
          </a:prstGeom>
          <a:solidFill>
            <a:schemeClr val="folHlink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"Do the Job He Left Behind" was a campaign slogan that emphasized women’s patriotism for the war effort.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C58CCD-8835-4B8D-8040-310D9AD6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8" y="473091"/>
            <a:ext cx="8113744" cy="116120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Rosie the riveter</a:t>
            </a:r>
          </a:p>
        </p:txBody>
      </p:sp>
      <p:pic>
        <p:nvPicPr>
          <p:cNvPr id="4098" name="Picture 2" descr="Rosie the Riveter - Wikipedia">
            <a:extLst>
              <a:ext uri="{FF2B5EF4-FFF2-40B4-BE49-F238E27FC236}">
                <a16:creationId xmlns:a16="http://schemas.microsoft.com/office/drawing/2014/main" id="{3AF4CD30-56EA-4E37-97B7-E251B9BDD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1187"/>
            <a:ext cx="3865681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lorado author reveals lives of Mexican-American Rosie the Riveters |  Colorado Public Radio">
            <a:extLst>
              <a:ext uri="{FF2B5EF4-FFF2-40B4-BE49-F238E27FC236}">
                <a16:creationId xmlns:a16="http://schemas.microsoft.com/office/drawing/2014/main" id="{F6FF81F1-C570-46C5-8569-8E67B2AA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90354"/>
            <a:ext cx="3048000" cy="42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838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Britannic Bold" panose="020B0903060703020204" pitchFamily="34" charset="0"/>
              </a:rPr>
              <a:t>In 1945 the US manufactured 300,000 airplanes, 80,000 landing craft, 100,000 tanks and armored cars, 6 million rifles, carbines and machine guns, and 41 million rounds of ammunition </a:t>
            </a:r>
          </a:p>
        </p:txBody>
      </p:sp>
      <p:graphicFrame>
        <p:nvGraphicFramePr>
          <p:cNvPr id="7184" name="Group 16"/>
          <p:cNvGraphicFramePr>
            <a:graphicFrameLocks noGrp="1"/>
          </p:cNvGraphicFramePr>
          <p:nvPr/>
        </p:nvGraphicFramePr>
        <p:xfrm>
          <a:off x="1273175" y="3246438"/>
          <a:ext cx="6599238" cy="366713"/>
        </p:xfrm>
        <a:graphic>
          <a:graphicData uri="http://schemas.openxmlformats.org/drawingml/2006/table">
            <a:tbl>
              <a:tblPr/>
              <a:tblGrid>
                <a:gridCol w="609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</a:t>
                      </a:r>
                      <a:r>
                        <a:rPr kumimoji="0" lang="en-US" sz="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5" name="Picture 7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292475"/>
            <a:ext cx="2381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4" y="1001763"/>
            <a:ext cx="427447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outdoorafro.com/wp-content/uploads/2013/10/est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0894" y="1033462"/>
            <a:ext cx="4270035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4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Britannic Bold" panose="020B0903060703020204" pitchFamily="34" charset="0"/>
              </a:rPr>
              <a:t>The </a:t>
            </a:r>
            <a:r>
              <a:rPr lang="en-US" sz="2800" b="1" u="sng" dirty="0">
                <a:latin typeface="Britannic Bold" panose="020B0903060703020204" pitchFamily="34" charset="0"/>
              </a:rPr>
              <a:t>War Production Board </a:t>
            </a:r>
            <a:r>
              <a:rPr lang="en-US" sz="2800" b="1" dirty="0">
                <a:latin typeface="Britannic Bold" panose="020B0903060703020204" pitchFamily="34" charset="0"/>
              </a:rPr>
              <a:t> helped turn the industry from peacetime into a manufacturing WAR MACHINE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7184" name="Group 16"/>
          <p:cNvGraphicFramePr>
            <a:graphicFrameLocks noGrp="1"/>
          </p:cNvGraphicFramePr>
          <p:nvPr/>
        </p:nvGraphicFramePr>
        <p:xfrm>
          <a:off x="1273175" y="3246438"/>
          <a:ext cx="6599238" cy="366713"/>
        </p:xfrm>
        <a:graphic>
          <a:graphicData uri="http://schemas.openxmlformats.org/drawingml/2006/table">
            <a:tbl>
              <a:tblPr/>
              <a:tblGrid>
                <a:gridCol w="609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</a:t>
                      </a:r>
                      <a:r>
                        <a:rPr kumimoji="0" lang="en-US" sz="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5" name="Picture 7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292475"/>
            <a:ext cx="2381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, Source: intermediary roll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9634"/>
            <a:ext cx="4800600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749"/>
            <a:ext cx="3895725" cy="336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6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28" y="1828800"/>
            <a:ext cx="6187895" cy="4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B6DDF6-F215-4BF2-9541-D9BBCC3352EC}"/>
              </a:ext>
            </a:extLst>
          </p:cNvPr>
          <p:cNvSpPr/>
          <p:nvPr/>
        </p:nvSpPr>
        <p:spPr>
          <a:xfrm>
            <a:off x="457200" y="2819400"/>
            <a:ext cx="8534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As manufacturing and production increased, the 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US GDP rose the economy dramatically improved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1DD6C47-764E-4DB7-9183-167B638A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989752" cy="108332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America goes to 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F8F17E-488C-4803-B10A-0422F701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442497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The US is still in segregation during WWII…the military is segregated as </a:t>
            </a:r>
            <a:r>
              <a:rPr lang="en-US" sz="3200" b="1" dirty="0">
                <a:solidFill>
                  <a:schemeClr val="tx1"/>
                </a:solidFill>
                <a:latin typeface="Britannic Bold" panose="020B0903060703020204" pitchFamily="34" charset="0"/>
              </a:rPr>
              <a:t>well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8600" y="977060"/>
            <a:ext cx="4495800" cy="1055687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Britannic Bold" panose="020B0903060703020204" pitchFamily="34" charset="0"/>
              </a:rPr>
              <a:t>Plessy v. Ferguson…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</a:t>
            </a:r>
            <a:r>
              <a:rPr lang="en-US" sz="2800" dirty="0">
                <a:latin typeface="Britannic Bold" panose="020B0903060703020204" pitchFamily="34" charset="0"/>
              </a:rPr>
              <a:t>Separate but equal”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267200" y="1737016"/>
            <a:ext cx="4041775" cy="422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Britannic Bold" panose="020B0903060703020204" pitchFamily="34" charset="0"/>
              </a:rPr>
              <a:t>Segregated military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67310"/>
            <a:ext cx="4724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52" y="4191000"/>
            <a:ext cx="34147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" y="3886200"/>
            <a:ext cx="3366221" cy="28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115A-2486-4DB3-8D53-25975436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African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6BB0-FEAE-4A6C-9BE1-5122A13F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4" y="2209800"/>
            <a:ext cx="7989752" cy="363079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u="sng" dirty="0">
                <a:latin typeface="Britannic Bold" panose="020B0903060703020204" pitchFamily="34" charset="0"/>
              </a:rPr>
              <a:t>A. Phillip Randolph </a:t>
            </a:r>
            <a:r>
              <a:rPr lang="en-US" altLang="en-US" sz="2000" i="1" dirty="0"/>
              <a:t>, frustrated by f</a:t>
            </a:r>
            <a:r>
              <a:rPr lang="en-US" altLang="en-US" sz="2000" i="1" u="sng" dirty="0"/>
              <a:t>actories resistance to hiring blacks</a:t>
            </a:r>
            <a:r>
              <a:rPr lang="en-US" altLang="en-US" sz="2000" i="1" dirty="0"/>
              <a:t>, decided to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Britannic Bold" panose="020B0903060703020204" pitchFamily="34" charset="0"/>
              </a:rPr>
              <a:t>Roosevelt that he was organizing “from ten to fifty thousand [African Americans] </a:t>
            </a:r>
            <a:r>
              <a:rPr lang="en-US" altLang="en-US" sz="2000" u="sng" dirty="0">
                <a:latin typeface="Britannic Bold" panose="020B0903060703020204" pitchFamily="34" charset="0"/>
              </a:rPr>
              <a:t>to march on Washington </a:t>
            </a:r>
            <a:r>
              <a:rPr lang="en-US" altLang="en-US" sz="2000" dirty="0">
                <a:latin typeface="Britannic Bold" panose="020B0903060703020204" pitchFamily="34" charset="0"/>
              </a:rPr>
              <a:t>in the interest of securing jobs… in national defense and… integration into the military and naval forces”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ritannic Bold" panose="020B0903060703020204" pitchFamily="34" charset="0"/>
              </a:rPr>
              <a:t>Roosevelt issued </a:t>
            </a:r>
            <a:r>
              <a:rPr lang="en-US" altLang="en-US" sz="2000" u="sng" dirty="0">
                <a:latin typeface="Britannic Bold" panose="020B0903060703020204" pitchFamily="34" charset="0"/>
              </a:rPr>
              <a:t>Executive Order 8802 </a:t>
            </a:r>
            <a:r>
              <a:rPr lang="en-US" altLang="en-US" sz="2000" dirty="0">
                <a:latin typeface="Britannic Bold" panose="020B0903060703020204" pitchFamily="34" charset="0"/>
              </a:rPr>
              <a:t>on June 25, 1941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 dirty="0">
                <a:latin typeface="Britannic Bold" panose="020B0903060703020204" pitchFamily="34" charset="0"/>
              </a:rPr>
              <a:t>“there shall be no discrimination in the employment of workers in defense industries or government because of race, creed, color, or national origin”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dirty="0">
                <a:latin typeface="Britannic Bold" panose="020B0903060703020204" pitchFamily="34" charset="0"/>
              </a:rPr>
              <a:t>Fair Employment Practices Commission </a:t>
            </a:r>
            <a:r>
              <a:rPr lang="en-US" altLang="en-US" sz="2000" i="1" dirty="0">
                <a:latin typeface="Britannic Bold" panose="020B0903060703020204" pitchFamily="34" charset="0"/>
                <a:sym typeface="Wingdings" panose="05000000000000000000" pitchFamily="2" charset="2"/>
              </a:rPr>
              <a:t> first civil rights agency the federal government had established since the Reconstruction era</a:t>
            </a:r>
            <a:endParaRPr lang="en-US" altLang="en-US" sz="2000" i="1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DDC7-DE5D-40A1-BF77-BE030FD5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Bell Ringer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BE9DCA9-009E-4A5F-971E-F9148B35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839200" cy="41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DCF9-F614-4A87-82FD-04EC1DF9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2F79B4-F83B-4650-B830-D5BDB8E17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341389"/>
              </p:ext>
            </p:extLst>
          </p:nvPr>
        </p:nvGraphicFramePr>
        <p:xfrm>
          <a:off x="457200" y="1943545"/>
          <a:ext cx="8229600" cy="363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02308539"/>
                    </a:ext>
                  </a:extLst>
                </a:gridCol>
              </a:tblGrid>
              <a:tr h="3632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USH7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Britannic Bold" panose="020B0903060703020204" pitchFamily="34" charset="0"/>
                        </a:rPr>
                        <a:t>6. Describe the mobilization of various industries to meet war needs.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Britannic Bold" panose="020B0903060703020204" pitchFamily="34" charset="0"/>
                        </a:rPr>
                        <a:t> 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Britannic Bold" panose="020B0903060703020204" pitchFamily="34" charset="0"/>
                        </a:rPr>
                        <a:t>8. Trace the way in which the US government took control of the economy through rationing, price controls, limitations on labor unions, the sale of bonds and wage controls. 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Britannic Bold" panose="020B0903060703020204" pitchFamily="34" charset="0"/>
                        </a:rPr>
                        <a:t>9. Identify ways in which the roles of women and minorities changed during the war.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Britannic Bold" panose="020B09030607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8" marR="76358" marT="0" marB="0"/>
                </a:tc>
                <a:extLst>
                  <a:ext uri="{0D108BD9-81ED-4DB2-BD59-A6C34878D82A}">
                    <a16:rowId xmlns:a16="http://schemas.microsoft.com/office/drawing/2014/main" val="174316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0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8C1F-11F7-4DEA-A8BF-EB62FF60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Britannic Bold" panose="020B0903060703020204" pitchFamily="34" charset="0"/>
              </a:rPr>
              <a:t>Set: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7AD6-2DA9-48E3-B59E-E384FFC6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410408" cy="44706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latin typeface="Britannic Bold" panose="020B0903060703020204" pitchFamily="34" charset="0"/>
              </a:rPr>
              <a:t>Review Standards: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1.Name three ways the U.S. government mobilized industries for war.</a:t>
            </a:r>
          </a:p>
          <a:p>
            <a:pPr lvl="1" eaLnBrk="1" hangingPunct="1"/>
            <a:r>
              <a:rPr lang="en-US" altLang="en-US" sz="64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War Production Board (WPB) --</a:t>
            </a:r>
            <a:r>
              <a:rPr lang="en-US" altLang="en-US" sz="64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Organized nation’s industrial /agricultural output</a:t>
            </a:r>
          </a:p>
          <a:p>
            <a:pPr lvl="1"/>
            <a:r>
              <a:rPr lang="en-US" altLang="en-US" sz="64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64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Office of Price Administration (OPA) --</a:t>
            </a:r>
            <a:r>
              <a:rPr lang="en-US" altLang="en-US" sz="64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Rationing, limit inflation / shortages</a:t>
            </a:r>
          </a:p>
          <a:p>
            <a:pPr lvl="1"/>
            <a:r>
              <a:rPr lang="en-US" altLang="en-US" sz="64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64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National War Labor Board (NWLB)--</a:t>
            </a:r>
            <a:r>
              <a:rPr lang="en-US" altLang="en-US" sz="64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Imposed ceilings on wage increases</a:t>
            </a: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List four ways the government took control of the economy and funded the war.</a:t>
            </a:r>
          </a:p>
          <a:p>
            <a:pPr marL="5940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Rationing</a:t>
            </a:r>
          </a:p>
          <a:p>
            <a:pPr marL="5940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Victory Gardens</a:t>
            </a:r>
          </a:p>
          <a:p>
            <a:pPr marL="5940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Scrapping</a:t>
            </a:r>
          </a:p>
          <a:p>
            <a:pPr marL="5940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Victory/war bonds</a:t>
            </a:r>
          </a:p>
          <a:p>
            <a:pPr marL="5940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Limiting strikes</a:t>
            </a: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How did the roles of minorities begin to shift in WWII?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-Women serve in non-traditional jobs---working in war related industry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-A. Philip Randolph threatens to march on Washington if discrimination   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6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wartime industry doesn’t end------FDR issues Executive Order 8802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And more to come!</a:t>
            </a:r>
            <a:endParaRPr lang="en-US" sz="64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51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u="none" strike="noStrike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FCBCBA-1647-483E-88D8-2EE6F2455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Jigsaw Grouping Activity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A4E7B3-63ED-40D7-9227-9887CC883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Minority Studies WWII</a:t>
            </a:r>
          </a:p>
        </p:txBody>
      </p:sp>
    </p:spTree>
    <p:extLst>
      <p:ext uri="{BB962C8B-B14F-4D97-AF65-F5344CB8AC3E}">
        <p14:creationId xmlns:p14="http://schemas.microsoft.com/office/powerpoint/2010/main" val="32745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Tuskegee Airmen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0834" y="20574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The Tuskegee Airmen formed the first African American fighting unit in the US military 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They were permitted to enter the military and fight once the US faced mounting casualties 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 445 deployed, 150 died in combat </a:t>
            </a:r>
          </a:p>
          <a:p>
            <a:endParaRPr lang="en-US" sz="2400" dirty="0">
              <a:latin typeface="Britannic Bold" panose="020B09030607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3" y="1911985"/>
            <a:ext cx="434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8" y="3929140"/>
            <a:ext cx="406485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819473-B8E2-459B-B4B8-43CD48C5FA77}"/>
              </a:ext>
            </a:extLst>
          </p:cNvPr>
          <p:cNvSpPr/>
          <p:nvPr/>
        </p:nvSpPr>
        <p:spPr>
          <a:xfrm>
            <a:off x="1658586" y="2021427"/>
            <a:ext cx="6149181" cy="42433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pPr algn="ctr"/>
            <a:r>
              <a:rPr lang="en-US" sz="2400" dirty="0">
                <a:latin typeface="Britannic Bold" panose="020B0903060703020204" pitchFamily="34" charset="0"/>
              </a:rPr>
              <a:t>What were some of the accomplishments of the Tuskegee Airmen?</a:t>
            </a: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ritannic Bold" panose="020B0903060703020204" pitchFamily="34" charset="0"/>
              </a:rPr>
              <a:t>150 Distinguished Flying Crosses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ritannic Bold" panose="020B0903060703020204" pitchFamily="34" charset="0"/>
              </a:rPr>
              <a:t>14 Bronze Stars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ritannic Bold" panose="020B0903060703020204" pitchFamily="34" charset="0"/>
              </a:rPr>
              <a:t>744 Air Medals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ritannic Bold" panose="020B0903060703020204" pitchFamily="34" charset="0"/>
              </a:rPr>
              <a:t>8 Purple Hearts</a:t>
            </a: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Navajo Code Talkers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362200"/>
            <a:ext cx="4219408" cy="37535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Members of the Navajo tribe, a Native American tribe mainly from the New Mexico area, were recruited to speak in code to prevent the Japanese from intercepting American messages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://honorindians.com/wp-content/uploads/2007/11/navajo_code_talker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5125" y="890587"/>
            <a:ext cx="38100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7965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71F351-F216-43CF-B8E1-8B74548A5CB0}"/>
              </a:ext>
            </a:extLst>
          </p:cNvPr>
          <p:cNvSpPr/>
          <p:nvPr/>
        </p:nvSpPr>
        <p:spPr>
          <a:xfrm>
            <a:off x="1181100" y="2240447"/>
            <a:ext cx="6781800" cy="3300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ritannic Bold" panose="020B0903060703020204" pitchFamily="34" charset="0"/>
              </a:rPr>
              <a:t>The Navajo Code Talkers were instrumental in winning the war in the Pacific. Their transmissions marked the turning point in the war. </a:t>
            </a:r>
          </a:p>
        </p:txBody>
      </p:sp>
    </p:spTree>
    <p:extLst>
      <p:ext uri="{BB962C8B-B14F-4D97-AF65-F5344CB8AC3E}">
        <p14:creationId xmlns:p14="http://schemas.microsoft.com/office/powerpoint/2010/main" val="32386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Britannic Bold" panose="020B0903060703020204" pitchFamily="34" charset="0"/>
              </a:rPr>
              <a:t>Japanese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After the Japanese attack on Pearl Harbor, many Americans became afraid that Japanese-Americans were a threat to the national security of the United States.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Why?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65754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51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Japanese-American Internment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64569"/>
            <a:ext cx="3900055" cy="35964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Acting on these fears, Franklin D. Roosevelt signed </a:t>
            </a:r>
            <a:r>
              <a:rPr lang="en-US" sz="2400" u="sng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Executive Order 9066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, which declared that all Japanese Americans must report to internment camps.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1" descr="executive%20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r="1323"/>
          <a:stretch>
            <a:fillRect/>
          </a:stretch>
        </p:blipFill>
        <p:spPr>
          <a:xfrm>
            <a:off x="6248400" y="1905000"/>
            <a:ext cx="2538789" cy="3581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743200"/>
            <a:ext cx="264623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8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Japanese-American Internment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90945" y="2438400"/>
            <a:ext cx="3900055" cy="3596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3432" y="1990898"/>
            <a:ext cx="4643888" cy="5029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Japanese-Americans had to pack up their lives and leave their homes behind.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Some left behind businesses and jobs that they would have difficulty regaining upon their return.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 In the case of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Korematsu v. the U.S.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the court said Internment was Constitutional</a:t>
            </a:r>
          </a:p>
          <a:p>
            <a:pPr marL="0" indent="0">
              <a:buNone/>
            </a:pPr>
            <a:endParaRPr lang="en-US" sz="2400" i="1" dirty="0">
              <a:solidFill>
                <a:schemeClr val="bg1">
                  <a:lumMod val="9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Picture 8" descr="23-03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1981200"/>
            <a:ext cx="3784600" cy="2635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81400"/>
            <a:ext cx="3784600" cy="314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40EB9-8537-4E09-9C4D-67A37D13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5" y="2927561"/>
            <a:ext cx="4132967" cy="30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15A472-C775-466E-BBBB-B64AA593E076}"/>
              </a:ext>
            </a:extLst>
          </p:cNvPr>
          <p:cNvSpPr/>
          <p:nvPr/>
        </p:nvSpPr>
        <p:spPr>
          <a:xfrm>
            <a:off x="1905000" y="2667000"/>
            <a:ext cx="6324600" cy="3325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Britannic Bold" panose="020B0903060703020204" pitchFamily="34" charset="0"/>
              </a:rPr>
              <a:t>The decision of the Supreme Court stated that “in clear and present danger” your rights may be denied. </a:t>
            </a:r>
          </a:p>
        </p:txBody>
      </p:sp>
    </p:spTree>
    <p:extLst>
      <p:ext uri="{BB962C8B-B14F-4D97-AF65-F5344CB8AC3E}">
        <p14:creationId xmlns:p14="http://schemas.microsoft.com/office/powerpoint/2010/main" val="13758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oster-war-bonds">
            <a:extLst>
              <a:ext uri="{FF2B5EF4-FFF2-40B4-BE49-F238E27FC236}">
                <a16:creationId xmlns:a16="http://schemas.microsoft.com/office/drawing/2014/main" id="{616EF031-18AB-4496-B626-9614DC06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447935307_5ec91e3e36">
            <a:extLst>
              <a:ext uri="{FF2B5EF4-FFF2-40B4-BE49-F238E27FC236}">
                <a16:creationId xmlns:a16="http://schemas.microsoft.com/office/drawing/2014/main" id="{C79155A3-6C79-4359-A63F-CCD8AC7F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humbnail">
            <a:extLst>
              <a:ext uri="{FF2B5EF4-FFF2-40B4-BE49-F238E27FC236}">
                <a16:creationId xmlns:a16="http://schemas.microsoft.com/office/drawing/2014/main" id="{66769F8B-583F-43A3-97C3-94DD7532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41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D7C1C4-A401-411F-B6FB-E57C817AECD1}"/>
              </a:ext>
            </a:extLst>
          </p:cNvPr>
          <p:cNvSpPr/>
          <p:nvPr/>
        </p:nvSpPr>
        <p:spPr>
          <a:xfrm>
            <a:off x="685800" y="2667000"/>
            <a:ext cx="8077200" cy="23622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ritannic Bold" panose="020B0903060703020204" pitchFamily="34" charset="0"/>
              </a:rPr>
              <a:t>The work on the </a:t>
            </a:r>
            <a:r>
              <a:rPr lang="en-US" sz="3600" b="1" dirty="0" err="1">
                <a:latin typeface="Britannic Bold" panose="020B0903060703020204" pitchFamily="34" charset="0"/>
              </a:rPr>
              <a:t>homefront</a:t>
            </a:r>
            <a:r>
              <a:rPr lang="en-US" sz="3600" b="1" dirty="0">
                <a:latin typeface="Britannic Bold" panose="020B0903060703020204" pitchFamily="34" charset="0"/>
              </a:rPr>
              <a:t> became the Patriotic duty of all Americans!</a:t>
            </a:r>
          </a:p>
          <a:p>
            <a:pPr algn="ctr"/>
            <a:r>
              <a:rPr lang="en-US" sz="2000" b="1" dirty="0" err="1">
                <a:latin typeface="Britannic Bold" panose="020B0903060703020204" pitchFamily="34" charset="0"/>
              </a:rPr>
              <a:t>Theyre</a:t>
            </a:r>
            <a:r>
              <a:rPr lang="en-US" sz="2000" b="1" dirty="0">
                <a:latin typeface="Britannic Bold" panose="020B0903060703020204" pitchFamily="34" charset="0"/>
              </a:rPr>
              <a:t> sacrifice earned them the </a:t>
            </a:r>
            <a:r>
              <a:rPr lang="en-US" sz="2000" b="1" dirty="0" err="1">
                <a:latin typeface="Britannic Bold" panose="020B0903060703020204" pitchFamily="34" charset="0"/>
              </a:rPr>
              <a:t>the</a:t>
            </a:r>
            <a:r>
              <a:rPr lang="en-US" sz="2000" b="1" dirty="0">
                <a:latin typeface="Britannic Bold" panose="020B0903060703020204" pitchFamily="34" charset="0"/>
              </a:rPr>
              <a:t> title are </a:t>
            </a:r>
            <a:r>
              <a:rPr lang="en-US" sz="2000" b="1" dirty="0">
                <a:solidFill>
                  <a:schemeClr val="bg2"/>
                </a:solidFill>
                <a:latin typeface="Britannic Bold" panose="020B0903060703020204" pitchFamily="34" charset="0"/>
              </a:rPr>
              <a:t>the greatest generation</a:t>
            </a:r>
            <a:r>
              <a:rPr lang="en-US" sz="2000" b="1" dirty="0">
                <a:latin typeface="Britannic Bold" panose="020B0903060703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EEC0-BDC2-4C58-B56D-DB3C874A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84126"/>
          </a:xfrm>
        </p:spPr>
        <p:txBody>
          <a:bodyPr/>
          <a:lstStyle/>
          <a:p>
            <a:r>
              <a:rPr lang="en-US" dirty="0"/>
              <a:t>Bell Ringer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708577-2228-416D-A2D2-3BAB7281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9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D-day FDR prayer. (two steps from hell, heart of courage)">
            <a:hlinkClick r:id="" action="ppaction://media"/>
            <a:extLst>
              <a:ext uri="{FF2B5EF4-FFF2-40B4-BE49-F238E27FC236}">
                <a16:creationId xmlns:a16="http://schemas.microsoft.com/office/drawing/2014/main" id="{A1D36D64-1A9F-4A29-B731-7E3D19EE1052}"/>
              </a:ext>
            </a:extLst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2951" y="0"/>
            <a:ext cx="921196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67D5C-ECBB-4EA8-BD1F-8387881C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Preparing for War: </a:t>
            </a:r>
            <a:br>
              <a:rPr lang="en-US" sz="4000" dirty="0">
                <a:latin typeface="Britannic Bold" panose="020B0903060703020204" pitchFamily="34" charset="0"/>
              </a:rPr>
            </a:br>
            <a:r>
              <a:rPr lang="en-US" sz="4000" dirty="0">
                <a:latin typeface="Britannic Bold" panose="020B0903060703020204" pitchFamily="34" charset="0"/>
              </a:rPr>
              <a:t>The Homefront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2B0CD-F4E4-42F4-94F7-18BD17B61960}"/>
              </a:ext>
            </a:extLst>
          </p:cNvPr>
          <p:cNvSpPr txBox="1"/>
          <p:nvPr/>
        </p:nvSpPr>
        <p:spPr>
          <a:xfrm>
            <a:off x="381000" y="2971800"/>
            <a:ext cx="5638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Britannic Bold" panose="020B0903060703020204" pitchFamily="34" charset="0"/>
              </a:rPr>
              <a:t>National unity was strong after Pearl Harbor</a:t>
            </a:r>
          </a:p>
          <a:p>
            <a:pPr eaLnBrk="1" hangingPunct="1"/>
            <a:endParaRPr lang="en-US" altLang="en-US" sz="2400" b="1" dirty="0">
              <a:latin typeface="Britannic Bold" panose="020B0903060703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Britannic Bold" panose="020B0903060703020204" pitchFamily="34" charset="0"/>
              </a:rPr>
              <a:t>Japanese Americans- questions of espionage-Japanese internment </a:t>
            </a:r>
          </a:p>
          <a:p>
            <a:pPr eaLnBrk="1" hangingPunct="1"/>
            <a:endParaRPr lang="en-US" altLang="en-US" sz="2400" b="1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Britannic Bold" panose="020B0903060703020204" pitchFamily="34" charset="0"/>
              </a:rPr>
              <a:t>War changed American’s mood</a:t>
            </a:r>
          </a:p>
          <a:p>
            <a:pPr lvl="1"/>
            <a:r>
              <a:rPr lang="en-US" altLang="en-US" sz="2400" b="1" dirty="0">
                <a:latin typeface="Britannic Bold" panose="020B0903060703020204" pitchFamily="34" charset="0"/>
              </a:rPr>
              <a:t>-The era of the New Deal was over</a:t>
            </a:r>
          </a:p>
          <a:p>
            <a:pPr lvl="1"/>
            <a:r>
              <a:rPr lang="en-US" altLang="en-US" sz="2400" b="1" dirty="0">
                <a:latin typeface="Britannic Bold" panose="020B0903060703020204" pitchFamily="34" charset="0"/>
              </a:rPr>
              <a:t>-U.S. government now put emphasis on mobilizing for war.</a:t>
            </a:r>
          </a:p>
          <a:p>
            <a:pPr lvl="3"/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4A70C-977D-4DA2-9A8F-6E7D831E44BB}"/>
              </a:ext>
            </a:extLst>
          </p:cNvPr>
          <p:cNvSpPr txBox="1"/>
          <p:nvPr/>
        </p:nvSpPr>
        <p:spPr>
          <a:xfrm>
            <a:off x="533400" y="2057400"/>
            <a:ext cx="7989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America needed time to retool itself for war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U.S. needed food and munitions to its allies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40DAE-6A9C-4DDB-B8ED-FBAF9B349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18473"/>
            <a:ext cx="2971800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A82E-3F0B-4ECE-94CA-D518AEE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707F0-F3C7-43F2-82B7-14CBF8ED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48" y="680957"/>
            <a:ext cx="8065952" cy="60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1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CEE98EC-2649-4F78-AEE6-992ED49B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Building the War Machine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77A6A21-7EB7-484C-B1CC-F8FD9CC0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8382000" cy="45720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en-US" sz="30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American economy reformed </a:t>
            </a:r>
          </a:p>
          <a:p>
            <a:pPr lvl="1" eaLnBrk="1" hangingPunct="1"/>
            <a:r>
              <a:rPr lang="en-US" altLang="en-US" sz="26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War Production Board (WPB)</a:t>
            </a:r>
            <a:endParaRPr lang="en-US" altLang="en-US" sz="2600" dirty="0">
              <a:latin typeface="Britannic Bold" panose="020B0903060703020204" pitchFamily="34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Organized nation’s industrial /agricultural output</a:t>
            </a:r>
          </a:p>
          <a:p>
            <a:pPr lvl="1"/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6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Office of Price Administration (OPA)</a:t>
            </a:r>
            <a:endParaRPr lang="en-US" altLang="en-US" sz="2600" dirty="0">
              <a:latin typeface="Britannic Bold" panose="020B0903060703020204" pitchFamily="34" charset="0"/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2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Rationing, limit inflation / shortages</a:t>
            </a:r>
          </a:p>
          <a:p>
            <a:pPr lvl="1"/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6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National War Labor Board (NWLB)</a:t>
            </a:r>
            <a:endParaRPr lang="en-US" altLang="en-US" sz="2600" dirty="0">
              <a:latin typeface="Britannic Bold" panose="020B0903060703020204" pitchFamily="34" charset="0"/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2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Imposed ceilings on wage increases</a:t>
            </a:r>
          </a:p>
          <a:p>
            <a:pPr lvl="2"/>
            <a:endParaRPr lang="en-US" altLang="en-US" sz="2200" dirty="0">
              <a:latin typeface="Britannic Bold" panose="020B0903060703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Labor conditions</a:t>
            </a:r>
          </a:p>
          <a:p>
            <a:pPr lvl="1"/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Labor union membership increased </a:t>
            </a:r>
          </a:p>
          <a:p>
            <a:pPr lvl="1"/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6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Smith-Connally Anti-Strike</a:t>
            </a:r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600" b="1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Act</a:t>
            </a:r>
            <a:r>
              <a:rPr lang="en-US" altLang="en-US" sz="26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 (June, 1943)</a:t>
            </a:r>
          </a:p>
          <a:p>
            <a:pPr lvl="2"/>
            <a:r>
              <a:rPr lang="en-US" altLang="en-US" sz="2200" dirty="0">
                <a:latin typeface="Britannic Bold" panose="020B0903060703020204" pitchFamily="34" charset="0"/>
                <a:ea typeface="ＭＳ Ｐゴシック" panose="020B0600070205080204" pitchFamily="34" charset="-128"/>
              </a:rPr>
              <a:t>Feds could limit strikes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126C-A151-48A8-B1DB-CF248DD1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Funding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E6CB-B2BC-4C87-978C-20947DE9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3820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400" dirty="0">
                <a:solidFill>
                  <a:srgbClr val="C00000"/>
                </a:solidFill>
                <a:latin typeface="Britannic Bold" panose="020B0903060703020204" pitchFamily="34" charset="0"/>
                <a:ea typeface="KBScaredStraight" panose="02000603000000000000" pitchFamily="2" charset="0"/>
              </a:rPr>
              <a:t>Americans had to make sacrifices in order to conserve materials to help factories make products needed for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Britannic Bold" panose="020B0903060703020204" pitchFamily="34" charset="0"/>
                <a:ea typeface="KBScaredStraight" panose="02000603000000000000" pitchFamily="2" charset="0"/>
              </a:rPr>
              <a:t>D</a:t>
            </a:r>
            <a:r>
              <a:rPr lang="en-US" sz="2600" dirty="0">
                <a:latin typeface="Britannic Bold" panose="020B0903060703020204" pitchFamily="34" charset="0"/>
                <a:ea typeface="KBScaredStraight" panose="02000603000000000000" pitchFamily="2" charset="0"/>
              </a:rPr>
              <a:t>uring the war, much of the consumer goods were limited to only what was necessary for survival. This is called </a:t>
            </a:r>
            <a:r>
              <a:rPr lang="en-US" sz="2600" u="sng" dirty="0">
                <a:latin typeface="Britannic Bold" panose="020B0903060703020204" pitchFamily="34" charset="0"/>
                <a:ea typeface="KBScaredStraight" panose="02000603000000000000" pitchFamily="2" charset="0"/>
              </a:rPr>
              <a:t>Rationing.</a:t>
            </a:r>
            <a:r>
              <a:rPr lang="en-US" sz="2600" dirty="0">
                <a:latin typeface="Britannic Bold" panose="020B0903060703020204" pitchFamily="34" charset="0"/>
                <a:ea typeface="KBScaredStraight" panose="02000603000000000000" pitchFamily="2" charset="0"/>
              </a:rPr>
              <a:t> </a:t>
            </a:r>
            <a:r>
              <a:rPr lang="en-US" sz="2600" dirty="0">
                <a:solidFill>
                  <a:sysClr val="windowText" lastClr="000000"/>
                </a:solidFill>
                <a:latin typeface="Britannic Bold" panose="020B0903060703020204" pitchFamily="34" charset="0"/>
                <a:ea typeface="KBScaredStraight" panose="02000603000000000000" pitchFamily="2" charset="0"/>
              </a:rPr>
              <a:t>The government put wartime rationing on everything from sugar, coffee, meat, butter, shoes, to gasoline.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u="sng" dirty="0">
                <a:latin typeface="Britannic Bold" panose="020B0903060703020204" pitchFamily="34" charset="0"/>
                <a:sym typeface="Wingdings" panose="05000000000000000000" pitchFamily="2" charset="2"/>
              </a:rPr>
              <a:t>Scrap Drives </a:t>
            </a:r>
            <a:r>
              <a:rPr lang="en-US" altLang="en-US" sz="2600" dirty="0">
                <a:latin typeface="Britannic Bold" panose="020B0903060703020204" pitchFamily="34" charset="0"/>
                <a:sym typeface="Wingdings" panose="05000000000000000000" pitchFamily="2" charset="2"/>
              </a:rPr>
              <a:t> volunteers collected spare rubber, tin, aluminum and 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Britannic Bold" panose="020B0903060703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u="sng" dirty="0">
                <a:latin typeface="Britannic Bold" panose="020B0903060703020204" pitchFamily="34" charset="0"/>
              </a:rPr>
              <a:t>Victory Gardens </a:t>
            </a:r>
            <a:r>
              <a:rPr lang="en-US" altLang="en-US" sz="2600" dirty="0">
                <a:latin typeface="Britannic Bold" panose="020B0903060703020204" pitchFamily="34" charset="0"/>
                <a:sym typeface="Wingdings" panose="05000000000000000000" pitchFamily="2" charset="2"/>
              </a:rPr>
              <a:t> government encouraged people to grow their own fruits and vegetables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ysClr val="windowText" lastClr="000000"/>
                </a:solidFill>
                <a:latin typeface="Britannic Bold" panose="020B0903060703020204" pitchFamily="34" charset="0"/>
                <a:ea typeface="KBScaredStraight" panose="02000603000000000000" pitchFamily="2" charset="0"/>
              </a:rPr>
              <a:t> </a:t>
            </a:r>
            <a:r>
              <a:rPr lang="en-US" altLang="en-US" sz="2600" dirty="0">
                <a:latin typeface="Britannic Bold" panose="020B0903060703020204" pitchFamily="34" charset="0"/>
              </a:rPr>
              <a:t>Government issued </a:t>
            </a:r>
            <a:r>
              <a:rPr lang="en-US" altLang="en-US" sz="2600" u="sng" dirty="0">
                <a:latin typeface="Britannic Bold" panose="020B0903060703020204" pitchFamily="34" charset="0"/>
              </a:rPr>
              <a:t>war bonds</a:t>
            </a:r>
            <a:r>
              <a:rPr lang="en-US" altLang="en-US" sz="2600" dirty="0">
                <a:latin typeface="Britannic Bold" panose="020B0903060703020204" pitchFamily="34" charset="0"/>
              </a:rPr>
              <a:t> to help pay for the war.             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600" dirty="0">
                <a:latin typeface="Britannic Bold" panose="020B0903060703020204" pitchFamily="34" charset="0"/>
              </a:rPr>
              <a:t>     Buying bonds = lending the government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Britannic Bold" panose="020B0903060703020204" pitchFamily="34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05984-A264-45C8-AC3C-1FF2FD411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Propaganda 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9CAD18-A75C-4D27-83F4-98F5E031D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1297</TotalTime>
  <Words>1141</Words>
  <Application>Microsoft Office PowerPoint</Application>
  <PresentationFormat>On-screen Show (4:3)</PresentationFormat>
  <Paragraphs>155</Paragraphs>
  <Slides>27</Slides>
  <Notes>6</Notes>
  <HiddenSlides>2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Britannic Bold</vt:lpstr>
      <vt:lpstr>Calibri</vt:lpstr>
      <vt:lpstr>Comic Sans MS</vt:lpstr>
      <vt:lpstr>Georgia</vt:lpstr>
      <vt:lpstr>Gill Sans MT</vt:lpstr>
      <vt:lpstr>KBScaredStraight</vt:lpstr>
      <vt:lpstr>Tahoma</vt:lpstr>
      <vt:lpstr>Times New Roman</vt:lpstr>
      <vt:lpstr>Wingdings</vt:lpstr>
      <vt:lpstr>Wingdings 2</vt:lpstr>
      <vt:lpstr>Dividend</vt:lpstr>
      <vt:lpstr>WWII: The Homefront The Greatest Generation: Part 2</vt:lpstr>
      <vt:lpstr>MAAP Standards</vt:lpstr>
      <vt:lpstr>Bell Ringer </vt:lpstr>
      <vt:lpstr>PowerPoint Presentation</vt:lpstr>
      <vt:lpstr>Preparing for War:  The Homefront</vt:lpstr>
      <vt:lpstr>PowerPoint Presentation</vt:lpstr>
      <vt:lpstr>Building the War Machine</vt:lpstr>
      <vt:lpstr>Funding the War</vt:lpstr>
      <vt:lpstr>Propaganda Activity</vt:lpstr>
      <vt:lpstr>Role of Minority Groups</vt:lpstr>
      <vt:lpstr>Women entered manufacturing jobs that men left behind when they went overseas to fight </vt:lpstr>
      <vt:lpstr>Women</vt:lpstr>
      <vt:lpstr>Rosie the riveter</vt:lpstr>
      <vt:lpstr>PowerPoint Presentation</vt:lpstr>
      <vt:lpstr>PowerPoint Presentation</vt:lpstr>
      <vt:lpstr>America goes to Work</vt:lpstr>
      <vt:lpstr>The US is still in segregation during WWII…the military is segregated as well</vt:lpstr>
      <vt:lpstr>African Americans</vt:lpstr>
      <vt:lpstr>Bell Ringer</vt:lpstr>
      <vt:lpstr>Set: Quiz</vt:lpstr>
      <vt:lpstr>Jigsaw Grouping Activity </vt:lpstr>
      <vt:lpstr>Tuskegee Airmen</vt:lpstr>
      <vt:lpstr>Navajo Code Talkers</vt:lpstr>
      <vt:lpstr>Japanese</vt:lpstr>
      <vt:lpstr>Japanese-American Internment</vt:lpstr>
      <vt:lpstr>Japanese-American Internment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Duling, Sean</dc:creator>
  <cp:lastModifiedBy>Kristen Kirkland</cp:lastModifiedBy>
  <cp:revision>119</cp:revision>
  <dcterms:created xsi:type="dcterms:W3CDTF">2012-01-16T23:54:00Z</dcterms:created>
  <dcterms:modified xsi:type="dcterms:W3CDTF">2020-10-27T19:29:07Z</dcterms:modified>
</cp:coreProperties>
</file>