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70" r:id="rId4"/>
    <p:sldId id="260" r:id="rId5"/>
    <p:sldId id="257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>
        <p:scale>
          <a:sx n="77" d="100"/>
          <a:sy n="77" d="100"/>
        </p:scale>
        <p:origin x="-9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6418B-E6EE-4359-976F-60C251799738}" type="datetimeFigureOut">
              <a:rPr lang="en-US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0E63-4A24-4851-8526-16B1F2B968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0E63-4A24-4851-8526-16B1F2B9685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0E63-4A24-4851-8526-16B1F2B9685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9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0E63-4A24-4851-8526-16B1F2B9685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0E63-4A24-4851-8526-16B1F2B9685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0E63-4A24-4851-8526-16B1F2B9685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4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6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0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2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4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6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0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9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9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Period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1491-1607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21266"/>
            <a:ext cx="9601200" cy="3754072"/>
          </a:xfrm>
        </p:spPr>
        <p:txBody>
          <a:bodyPr>
            <a:normAutofit/>
          </a:bodyPr>
          <a:lstStyle/>
          <a:p>
            <a:r>
              <a:rPr lang="en-US" sz="2800" dirty="0" err="1"/>
              <a:t>Peninsulares</a:t>
            </a:r>
            <a:r>
              <a:rPr lang="en-US" sz="2800" dirty="0"/>
              <a:t>- top</a:t>
            </a:r>
          </a:p>
          <a:p>
            <a:pPr lvl="1"/>
            <a:r>
              <a:rPr lang="en-US" sz="2800" dirty="0"/>
              <a:t>Born in Europe</a:t>
            </a:r>
          </a:p>
          <a:p>
            <a:r>
              <a:rPr lang="en-US" sz="2800" dirty="0"/>
              <a:t>Mestizos- middle	</a:t>
            </a:r>
          </a:p>
          <a:p>
            <a:pPr lvl="1"/>
            <a:r>
              <a:rPr lang="en-US" sz="2800" dirty="0"/>
              <a:t>Native and European descent</a:t>
            </a:r>
          </a:p>
          <a:p>
            <a:r>
              <a:rPr lang="en-US" sz="2800" dirty="0"/>
              <a:t>Native Americans</a:t>
            </a:r>
          </a:p>
          <a:p>
            <a:pPr lvl="1"/>
            <a:r>
              <a:rPr lang="en-US" sz="2800" dirty="0"/>
              <a:t>Forced labor</a:t>
            </a:r>
          </a:p>
        </p:txBody>
      </p:sp>
    </p:spTree>
    <p:extLst>
      <p:ext uri="{BB962C8B-B14F-4D97-AF65-F5344CB8AC3E}">
        <p14:creationId xmlns:p14="http://schemas.microsoft.com/office/powerpoint/2010/main" val="347014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 of Conquest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Belief in superiority of culture</a:t>
            </a:r>
          </a:p>
          <a:p>
            <a:r>
              <a:rPr lang="en-US" sz="3600" dirty="0"/>
              <a:t>Spread religion</a:t>
            </a:r>
          </a:p>
          <a:p>
            <a:r>
              <a:rPr lang="en-US" sz="3600" dirty="0"/>
              <a:t>Find immense wealth</a:t>
            </a:r>
          </a:p>
        </p:txBody>
      </p:sp>
    </p:spTree>
    <p:extLst>
      <p:ext uri="{BB962C8B-B14F-4D97-AF65-F5344CB8AC3E}">
        <p14:creationId xmlns:p14="http://schemas.microsoft.com/office/powerpoint/2010/main" val="217287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Spanish Exploration &amp; Colonization in the 1500s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093913"/>
            <a:ext cx="11111823" cy="41322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Often looking for wealth with the excuse of spreading religion</a:t>
            </a:r>
          </a:p>
          <a:p>
            <a:pPr lvl="1"/>
            <a:r>
              <a:rPr lang="en-US" sz="3200" dirty="0"/>
              <a:t>Brutal to Native inhabitants</a:t>
            </a:r>
          </a:p>
          <a:p>
            <a:r>
              <a:rPr lang="en-US" sz="3200" dirty="0"/>
              <a:t>First region colonized was Florida</a:t>
            </a:r>
          </a:p>
          <a:p>
            <a:r>
              <a:rPr lang="en-US" sz="3200" dirty="0"/>
              <a:t>Disease and attack by Native peoples proved to make colonization difficult</a:t>
            </a:r>
          </a:p>
          <a:p>
            <a:r>
              <a:rPr lang="en-US" sz="3200" dirty="0"/>
              <a:t>Pueblo Revolt 1680</a:t>
            </a:r>
          </a:p>
          <a:p>
            <a:pPr lvl="1"/>
            <a:r>
              <a:rPr lang="en-US" sz="3200" dirty="0"/>
              <a:t>Successfully expelled the Spanish </a:t>
            </a:r>
          </a:p>
          <a:p>
            <a:pPr lvl="1"/>
            <a:r>
              <a:rPr lang="en-US" sz="3200" dirty="0"/>
              <a:t>Reconquered in 1692</a:t>
            </a:r>
          </a:p>
        </p:txBody>
      </p:sp>
    </p:spTree>
    <p:extLst>
      <p:ext uri="{BB962C8B-B14F-4D97-AF65-F5344CB8AC3E}">
        <p14:creationId xmlns:p14="http://schemas.microsoft.com/office/powerpoint/2010/main" val="210802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Colonization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098675"/>
            <a:ext cx="10942795" cy="43021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Depended on trade with Native peoples, not agricultural settlement</a:t>
            </a:r>
          </a:p>
          <a:p>
            <a:pPr lvl="1"/>
            <a:r>
              <a:rPr lang="en-US" sz="2800" dirty="0"/>
              <a:t>Treated them better</a:t>
            </a:r>
          </a:p>
          <a:p>
            <a:r>
              <a:rPr lang="en-US" sz="2800" dirty="0"/>
              <a:t>Settled the Great Lakes and Ohio River Valley region and much of present day Canada</a:t>
            </a:r>
          </a:p>
          <a:p>
            <a:r>
              <a:rPr lang="en-US" sz="2800" dirty="0">
                <a:solidFill>
                  <a:srgbClr val="262626"/>
                </a:solidFill>
              </a:rPr>
              <a:t>Samuel de Champlain’s attitude unique for the time period with respect to Native Americans and treatment of religion because he: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Denied that Native Americans were inferior</a:t>
            </a:r>
            <a:endParaRPr lang="en-US" sz="2800">
              <a:solidFill>
                <a:srgbClr val="262626"/>
              </a:solidFill>
            </a:endParaRP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 Insisted on religious toleration</a:t>
            </a:r>
            <a:r>
              <a:rPr lang="en-US" dirty="0">
                <a:solidFill>
                  <a:srgbClr val="262626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1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929379"/>
            <a:ext cx="11163300" cy="455714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Henry Hudson established New Netherland and settled Manhattan Island</a:t>
            </a:r>
          </a:p>
          <a:p>
            <a:r>
              <a:rPr lang="en-US" sz="3200" dirty="0"/>
              <a:t>Allowed private religious liberty and freedom of the press</a:t>
            </a:r>
          </a:p>
          <a:p>
            <a:pPr lvl="1"/>
            <a:r>
              <a:rPr lang="en-US" sz="3200" dirty="0"/>
              <a:t>Not democratically controlled	</a:t>
            </a:r>
          </a:p>
          <a:p>
            <a:r>
              <a:rPr lang="en-US" sz="3200" dirty="0"/>
              <a:t>Patroons- granted land which they were allowed to divide among tenants</a:t>
            </a:r>
          </a:p>
          <a:p>
            <a:pPr lvl="1"/>
            <a:r>
              <a:rPr lang="en-US" sz="3200" dirty="0"/>
              <a:t>Received 10% of profit</a:t>
            </a:r>
          </a:p>
          <a:p>
            <a:pPr lvl="1"/>
            <a:r>
              <a:rPr lang="en-US" sz="3200" dirty="0"/>
              <a:t>Law enforcement authority over their property</a:t>
            </a:r>
          </a:p>
          <a:p>
            <a:pPr lvl="1"/>
            <a:r>
              <a:rPr lang="en-US" sz="3200" dirty="0"/>
              <a:t>Patroons supposed to purchase their land from the 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428536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40331"/>
            <a:ext cx="9601200" cy="1545669"/>
          </a:xfrm>
        </p:spPr>
        <p:txBody>
          <a:bodyPr/>
          <a:lstStyle/>
          <a:p>
            <a:r>
              <a:rPr lang="en-US" dirty="0"/>
              <a:t>Pre-"discovery"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3" y="2006477"/>
            <a:ext cx="10515600" cy="51848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Native Americans migrated to the Americas via land bridge</a:t>
            </a:r>
          </a:p>
          <a:p>
            <a:pPr lvl="1"/>
            <a:r>
              <a:rPr lang="en-US" sz="3200" dirty="0"/>
              <a:t>formed diverse and complex societies</a:t>
            </a:r>
          </a:p>
          <a:p>
            <a:pPr lvl="1"/>
            <a:endParaRPr lang="en-US" dirty="0"/>
          </a:p>
          <a:p>
            <a:pPr lvl="1"/>
            <a:r>
              <a:rPr lang="en-US" sz="3200" dirty="0"/>
              <a:t>lack of livestock limited farming</a:t>
            </a:r>
          </a:p>
          <a:p>
            <a:pPr lvl="1"/>
            <a:endParaRPr lang="en-US" dirty="0"/>
          </a:p>
          <a:p>
            <a:pPr lvl="1"/>
            <a:r>
              <a:rPr lang="en-US" sz="3200" dirty="0"/>
              <a:t>South America and Central America developed advanced societies</a:t>
            </a:r>
          </a:p>
          <a:p>
            <a:pPr lvl="1"/>
            <a:endParaRPr lang="en-US" dirty="0"/>
          </a:p>
          <a:p>
            <a:pPr lvl="1"/>
            <a:r>
              <a:rPr lang="en-US" sz="3200" dirty="0"/>
              <a:t>societies often lacked governments or fixed laws</a:t>
            </a:r>
          </a:p>
          <a:p>
            <a:pPr lvl="2"/>
            <a:r>
              <a:rPr lang="en-US" sz="3200" dirty="0"/>
              <a:t>matrilineal </a:t>
            </a:r>
          </a:p>
        </p:txBody>
      </p:sp>
    </p:spTree>
    <p:extLst>
      <p:ext uri="{BB962C8B-B14F-4D97-AF65-F5344CB8AC3E}">
        <p14:creationId xmlns:p14="http://schemas.microsoft.com/office/powerpoint/2010/main" val="250693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Indians of Eastern North America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9517"/>
            <a:ext cx="9601200" cy="431205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262626"/>
                </a:solidFill>
              </a:rPr>
              <a:t>Extremely diverse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Hundreds of languages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Unique political systems and sets of religious beliefs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Did not think of themselves as a single unified people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No ownership of land</a:t>
            </a:r>
          </a:p>
          <a:p>
            <a:pPr lvl="2"/>
            <a:r>
              <a:rPr lang="en-US" sz="2800" dirty="0">
                <a:solidFill>
                  <a:srgbClr val="262626"/>
                </a:solidFill>
              </a:rPr>
              <a:t>Families were assigned land to use by village leaders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r>
              <a:rPr lang="en-US" sz="2800" dirty="0">
                <a:solidFill>
                  <a:srgbClr val="262626"/>
                </a:solidFill>
              </a:rPr>
              <a:t>Unclaimed land could be used by anyone</a:t>
            </a:r>
          </a:p>
          <a:p>
            <a:pPr lvl="2"/>
            <a:r>
              <a:rPr lang="en-US" sz="2800" dirty="0">
                <a:solidFill>
                  <a:srgbClr val="262626"/>
                </a:solidFill>
              </a:rPr>
              <a:t>Did not believed that land could be bought and sold</a:t>
            </a:r>
            <a:endParaRPr lang="en-US" sz="28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6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Native Peoples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80" y="2100773"/>
            <a:ext cx="4111400" cy="41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2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"Discovery"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1492: Christopher Columbus' initial voyage</a:t>
            </a:r>
          </a:p>
          <a:p>
            <a:pPr lvl="1"/>
            <a:r>
              <a:rPr lang="en-US" sz="3200" dirty="0"/>
              <a:t>Watling Island (Columbus named it San Salvador)</a:t>
            </a:r>
          </a:p>
          <a:p>
            <a:endParaRPr lang="en-US" dirty="0"/>
          </a:p>
          <a:p>
            <a:r>
              <a:rPr lang="en-US" sz="3200" dirty="0"/>
              <a:t>1493,1498, &amp; 1502</a:t>
            </a:r>
          </a:p>
          <a:p>
            <a:pPr lvl="1"/>
            <a:r>
              <a:rPr lang="en-US" sz="3200" dirty="0"/>
              <a:t>believed he had found a westward rout to Asia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4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Voyages of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96111"/>
            <a:ext cx="9601200" cy="44173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Cabot </a:t>
            </a:r>
          </a:p>
          <a:p>
            <a:pPr lvl="1"/>
            <a:r>
              <a:rPr lang="en-US" sz="2400" dirty="0"/>
              <a:t>Sailed for England: reached Newfoundland 1497</a:t>
            </a:r>
          </a:p>
          <a:p>
            <a:r>
              <a:rPr lang="en-US" dirty="0"/>
              <a:t>Pedro Cabral </a:t>
            </a:r>
          </a:p>
          <a:p>
            <a:pPr lvl="1"/>
            <a:r>
              <a:rPr lang="en-US" sz="2400" dirty="0"/>
              <a:t>Claimed Brazil for Portugal 1500</a:t>
            </a:r>
          </a:p>
          <a:p>
            <a:r>
              <a:rPr lang="en-US" dirty="0"/>
              <a:t>Vasco Nunez de Balboa</a:t>
            </a:r>
          </a:p>
          <a:p>
            <a:pPr lvl="1"/>
            <a:r>
              <a:rPr lang="en-US" sz="2400" dirty="0"/>
              <a:t>First European to see Pacific Ocean from Americas (Panama)</a:t>
            </a:r>
          </a:p>
          <a:p>
            <a:r>
              <a:rPr lang="en-US" dirty="0"/>
              <a:t>Ferdinand Magellan</a:t>
            </a:r>
          </a:p>
          <a:p>
            <a:pPr lvl="1"/>
            <a:r>
              <a:rPr lang="en-US" sz="2400" dirty="0"/>
              <a:t>Crew first to sail around the world 1519-1522 </a:t>
            </a:r>
          </a:p>
          <a:p>
            <a:pPr lvl="2"/>
            <a:r>
              <a:rPr lang="en-US" sz="2400" dirty="0"/>
              <a:t>Magellan killed in the Philippines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Hernando Cortez 1519</a:t>
            </a:r>
          </a:p>
          <a:p>
            <a:pPr lvl="1"/>
            <a:r>
              <a:rPr lang="en-US" sz="2800" dirty="0"/>
              <a:t>Conquered Tenochtitlan/Aztecs</a:t>
            </a:r>
          </a:p>
          <a:p>
            <a:r>
              <a:rPr lang="en-US" sz="2800" dirty="0"/>
              <a:t>Francisco </a:t>
            </a:r>
            <a:r>
              <a:rPr lang="en-US" sz="2800" dirty="0" err="1"/>
              <a:t>Pizzaro</a:t>
            </a:r>
            <a:endParaRPr lang="en-US" sz="2800" dirty="0"/>
          </a:p>
          <a:p>
            <a:pPr lvl="1"/>
            <a:r>
              <a:rPr lang="en-US" sz="2800" dirty="0"/>
              <a:t>Conquered the Incas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6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Native Americans </a:t>
            </a:r>
          </a:p>
          <a:p>
            <a:pPr lvl="1"/>
            <a:r>
              <a:rPr lang="en-US" sz="3200" dirty="0"/>
              <a:t>Corn, tomatoes, potatoes, peanuts, tobacco, &amp; cotton</a:t>
            </a:r>
          </a:p>
          <a:p>
            <a:r>
              <a:rPr lang="en-US" sz="3200" dirty="0"/>
              <a:t>Europeans</a:t>
            </a:r>
          </a:p>
          <a:p>
            <a:pPr lvl="1"/>
            <a:r>
              <a:rPr lang="en-US" sz="3200" dirty="0"/>
              <a:t>Wheat, rice, sugar cane, horses, cattle, sheep, pigs</a:t>
            </a:r>
          </a:p>
          <a:p>
            <a:pPr lvl="1"/>
            <a:r>
              <a:rPr lang="en-US" sz="3200" dirty="0"/>
              <a:t>Diseases ***</a:t>
            </a:r>
          </a:p>
        </p:txBody>
      </p:sp>
    </p:spTree>
    <p:extLst>
      <p:ext uri="{BB962C8B-B14F-4D97-AF65-F5344CB8AC3E}">
        <p14:creationId xmlns:p14="http://schemas.microsoft.com/office/powerpoint/2010/main" val="348661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Destruction of Native Peoples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51038"/>
            <a:ext cx="9601200" cy="4772462"/>
          </a:xfrm>
        </p:spPr>
        <p:txBody>
          <a:bodyPr/>
          <a:lstStyle/>
          <a:p>
            <a:r>
              <a:rPr lang="en-US" sz="2800" dirty="0"/>
              <a:t>Hispaniola</a:t>
            </a:r>
          </a:p>
          <a:p>
            <a:pPr lvl="1"/>
            <a:r>
              <a:rPr lang="en-US" sz="2800" dirty="0"/>
              <a:t>Population est. 300,000 to 1 million in 1492</a:t>
            </a:r>
          </a:p>
          <a:p>
            <a:pPr lvl="1"/>
            <a:r>
              <a:rPr lang="en-US" sz="2800" dirty="0"/>
              <a:t>50 years later they were almost completely gone</a:t>
            </a:r>
          </a:p>
          <a:p>
            <a:r>
              <a:rPr lang="en-US" sz="2800" dirty="0"/>
              <a:t>Diseases such as smallpox, influenza, &amp; measles</a:t>
            </a:r>
          </a:p>
          <a:p>
            <a:r>
              <a:rPr lang="en-US" sz="2800" dirty="0"/>
              <a:t>Forced labor &amp; starvation of Native peoples on haciendas killed many</a:t>
            </a:r>
          </a:p>
          <a:p>
            <a:pPr lvl="1"/>
            <a:r>
              <a:rPr lang="en-US" sz="2800" dirty="0"/>
              <a:t>Bartolome de Las Casas 1514 freed his slaves and began to preach the evils of colonization</a:t>
            </a:r>
          </a:p>
        </p:txBody>
      </p:sp>
    </p:spTree>
    <p:extLst>
      <p:ext uri="{BB962C8B-B14F-4D97-AF65-F5344CB8AC3E}">
        <p14:creationId xmlns:p14="http://schemas.microsoft.com/office/powerpoint/2010/main" val="1197320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379</Words>
  <Application>Microsoft Office PowerPoint</Application>
  <PresentationFormat>Widescreen</PresentationFormat>
  <Paragraphs>82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Period 1</vt:lpstr>
      <vt:lpstr>Pre-"discovery"</vt:lpstr>
      <vt:lpstr>Indians of Eastern North America</vt:lpstr>
      <vt:lpstr>Spread of Native Peoples</vt:lpstr>
      <vt:lpstr>"Discovery"</vt:lpstr>
      <vt:lpstr>Other Voyages of Exploration</vt:lpstr>
      <vt:lpstr>PowerPoint Presentation</vt:lpstr>
      <vt:lpstr>Columbian Exchange</vt:lpstr>
      <vt:lpstr>Destruction of Native Peoples</vt:lpstr>
      <vt:lpstr>Social Structure</vt:lpstr>
      <vt:lpstr>Justification of Conquest </vt:lpstr>
      <vt:lpstr>Spanish Exploration &amp; Colonization in the 1500s</vt:lpstr>
      <vt:lpstr>French Colonization </vt:lpstr>
      <vt:lpstr>Dutch Settlement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1</dc:title>
  <dc:creator/>
  <cp:lastModifiedBy>Kristen Kirkland</cp:lastModifiedBy>
  <cp:revision>30</cp:revision>
  <dcterms:created xsi:type="dcterms:W3CDTF">2012-07-27T01:16:44Z</dcterms:created>
  <dcterms:modified xsi:type="dcterms:W3CDTF">2016-08-11T00:05:50Z</dcterms:modified>
</cp:coreProperties>
</file>